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4" r:id="rId5"/>
    <p:sldId id="27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88" r:id="rId22"/>
    <p:sldId id="273" r:id="rId23"/>
    <p:sldId id="379" r:id="rId24"/>
    <p:sldId id="380" r:id="rId25"/>
    <p:sldId id="381" r:id="rId26"/>
    <p:sldId id="382" r:id="rId27"/>
    <p:sldId id="384" r:id="rId28"/>
    <p:sldId id="385" r:id="rId29"/>
    <p:sldId id="387" r:id="rId30"/>
    <p:sldId id="3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758"/>
    <a:srgbClr val="66FFFF"/>
    <a:srgbClr val="F0DA50"/>
    <a:srgbClr val="039BE5"/>
    <a:srgbClr val="307689"/>
    <a:srgbClr val="8AC7D3"/>
    <a:srgbClr val="F7C76A"/>
    <a:srgbClr val="6E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786" y="9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0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70D03-D2D1-48C9-8D60-8B6B995F402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4">
            <a:extLst>
              <a:ext uri="{FF2B5EF4-FFF2-40B4-BE49-F238E27FC236}">
                <a16:creationId xmlns:a16="http://schemas.microsoft.com/office/drawing/2014/main" id="{8BBD93FA-C902-44BC-A5BA-59A5998BE45C}"/>
              </a:ext>
            </a:extLst>
          </p:cNvPr>
          <p:cNvSpPr/>
          <p:nvPr userDrawn="1"/>
        </p:nvSpPr>
        <p:spPr>
          <a:xfrm>
            <a:off x="4093892" y="173626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2E342667-10AA-49D5-AE1F-137CD2CCB9D7}"/>
              </a:ext>
            </a:extLst>
          </p:cNvPr>
          <p:cNvGrpSpPr/>
          <p:nvPr userDrawn="1"/>
        </p:nvGrpSpPr>
        <p:grpSpPr>
          <a:xfrm>
            <a:off x="580088" y="2156930"/>
            <a:ext cx="4675576" cy="3677420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C1B7D-C3CE-418C-9D63-709049FC27E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DD3A80-9D01-4A09-9582-D2AE8F633F6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DD594B-BBD5-43B3-A91A-753123B90D5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15B81-0243-4AF0-8FD9-D9F2016F5F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EB18CD-553D-4A06-9CD9-FE5BB3A03B8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1E64BB-2DFD-43AE-BCB2-02903F91BA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CC7839-251D-4AC4-90DF-2C24A60C3AA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F6E2B2-9E41-4BAB-8E49-E2A69BA3BB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73EB29B-D8B2-4E67-86D0-A7E8DEE9DF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720" y="2311004"/>
            <a:ext cx="4398848" cy="255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A0E8F74-C84A-4E87-A4DB-96386B2C2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2A43D-C1F5-4390-B49E-5FBD8861E8A1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431CBC-18C0-4B51-88D8-2EF236882C33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4C95D7-63F7-4F73-9BB1-8F284217E91C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E6A7A2-8B51-48FF-A13A-1C46967E3EB3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65201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182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894459C-F0AA-428E-81C7-01B1779992A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319380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098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70D03-D2D1-48C9-8D60-8B6B995F402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160522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894459C-F0AA-428E-81C7-01B1779992A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00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7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  <p:sldLayoutId id="2147483680" r:id="rId3"/>
    <p:sldLayoutId id="21474836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472440" y="4845796"/>
            <a:ext cx="112796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Development of Home Training Service through AI-Based Motion Recognition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>
            <a:off x="-3696255" y="-2778619"/>
            <a:ext cx="15166108" cy="7741698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0074943" y="223243"/>
            <a:ext cx="1682803" cy="413563"/>
            <a:chOff x="10317791" y="223244"/>
            <a:chExt cx="1682803" cy="413563"/>
          </a:xfrm>
        </p:grpSpPr>
        <p:sp>
          <p:nvSpPr>
            <p:cNvPr id="19" name="Rounded Rectangle 7">
              <a:extLst>
                <a:ext uri="{FF2B5EF4-FFF2-40B4-BE49-F238E27FC236}">
                  <a16:creationId xmlns:a16="http://schemas.microsoft.com/office/drawing/2014/main" id="{223B111F-273B-44AB-A6BD-7A8729C971C6}"/>
                </a:ext>
              </a:extLst>
            </p:cNvPr>
            <p:cNvSpPr/>
            <p:nvPr/>
          </p:nvSpPr>
          <p:spPr>
            <a:xfrm>
              <a:off x="10317791" y="223244"/>
              <a:ext cx="1682803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30462" y="245359"/>
              <a:ext cx="1452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</a:rPr>
                <a:t>H  C  A</a:t>
              </a:r>
              <a:endParaRPr lang="ko-KR" altLang="en-US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이론적 배경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75085" y="906637"/>
            <a:ext cx="5499673" cy="5336302"/>
            <a:chOff x="6198576" y="978743"/>
            <a:chExt cx="5499673" cy="5336302"/>
          </a:xfrm>
        </p:grpSpPr>
        <p:grpSp>
          <p:nvGrpSpPr>
            <p:cNvPr id="6" name="그룹 5"/>
            <p:cNvGrpSpPr/>
            <p:nvPr/>
          </p:nvGrpSpPr>
          <p:grpSpPr>
            <a:xfrm>
              <a:off x="6410720" y="978743"/>
              <a:ext cx="4790887" cy="4878208"/>
              <a:chOff x="9395392" y="4000370"/>
              <a:chExt cx="2133168" cy="2172048"/>
            </a:xfrm>
          </p:grpSpPr>
          <p:sp>
            <p:nvSpPr>
              <p:cNvPr id="16" name="Freeform: Shape 19">
                <a:extLst>
                  <a:ext uri="{FF2B5EF4-FFF2-40B4-BE49-F238E27FC236}">
                    <a16:creationId xmlns:a16="http://schemas.microsoft.com/office/drawing/2014/main" id="{3D9E49F4-19ED-4FC1-B5BF-A98EF4EA9BB0}"/>
                  </a:ext>
                </a:extLst>
              </p:cNvPr>
              <p:cNvSpPr/>
              <p:nvPr/>
            </p:nvSpPr>
            <p:spPr>
              <a:xfrm>
                <a:off x="9755492" y="5165491"/>
                <a:ext cx="1773068" cy="1006927"/>
              </a:xfrm>
              <a:custGeom>
                <a:avLst/>
                <a:gdLst>
                  <a:gd name="connsiteX0" fmla="*/ 1163351 w 3443169"/>
                  <a:gd name="connsiteY0" fmla="*/ 676661 h 1955380"/>
                  <a:gd name="connsiteX1" fmla="*/ 1350387 w 3443169"/>
                  <a:gd name="connsiteY1" fmla="*/ 1581379 h 1955380"/>
                  <a:gd name="connsiteX2" fmla="*/ 544147 w 3443169"/>
                  <a:gd name="connsiteY2" fmla="*/ 1940574 h 1955380"/>
                  <a:gd name="connsiteX3" fmla="*/ 41 w 3443169"/>
                  <a:gd name="connsiteY3" fmla="*/ 1241313 h 1955380"/>
                  <a:gd name="connsiteX4" fmla="*/ 194162 w 3443169"/>
                  <a:gd name="connsiteY4" fmla="*/ 753885 h 1955380"/>
                  <a:gd name="connsiteX5" fmla="*/ 664587 w 3443169"/>
                  <a:gd name="connsiteY5" fmla="*/ 528591 h 1955380"/>
                  <a:gd name="connsiteX6" fmla="*/ 785736 w 3443169"/>
                  <a:gd name="connsiteY6" fmla="*/ 164437 h 1955380"/>
                  <a:gd name="connsiteX7" fmla="*/ 854457 w 3443169"/>
                  <a:gd name="connsiteY7" fmla="*/ 51790 h 1955380"/>
                  <a:gd name="connsiteX8" fmla="*/ 962145 w 3443169"/>
                  <a:gd name="connsiteY8" fmla="*/ 71 h 1955380"/>
                  <a:gd name="connsiteX9" fmla="*/ 1013155 w 3443169"/>
                  <a:gd name="connsiteY9" fmla="*/ 62417 h 1955380"/>
                  <a:gd name="connsiteX10" fmla="*/ 995443 w 3443169"/>
                  <a:gd name="connsiteY10" fmla="*/ 122637 h 1955380"/>
                  <a:gd name="connsiteX11" fmla="*/ 995443 w 3443169"/>
                  <a:gd name="connsiteY11" fmla="*/ 274250 h 1955380"/>
                  <a:gd name="connsiteX12" fmla="*/ 1049287 w 3443169"/>
                  <a:gd name="connsiteY12" fmla="*/ 345097 h 1955380"/>
                  <a:gd name="connsiteX13" fmla="*/ 1059914 w 3443169"/>
                  <a:gd name="connsiteY13" fmla="*/ 407442 h 1955380"/>
                  <a:gd name="connsiteX14" fmla="*/ 1050704 w 3443169"/>
                  <a:gd name="connsiteY14" fmla="*/ 420903 h 1955380"/>
                  <a:gd name="connsiteX15" fmla="*/ 1733670 w 3443169"/>
                  <a:gd name="connsiteY15" fmla="*/ 622109 h 1955380"/>
                  <a:gd name="connsiteX16" fmla="*/ 1763426 w 3443169"/>
                  <a:gd name="connsiteY16" fmla="*/ 602980 h 1955380"/>
                  <a:gd name="connsiteX17" fmla="*/ 1778304 w 3443169"/>
                  <a:gd name="connsiteY17" fmla="*/ 609356 h 1955380"/>
                  <a:gd name="connsiteX18" fmla="*/ 1917164 w 3443169"/>
                  <a:gd name="connsiteY18" fmla="*/ 756010 h 1955380"/>
                  <a:gd name="connsiteX19" fmla="*/ 2027685 w 3443169"/>
                  <a:gd name="connsiteY19" fmla="*/ 1127249 h 1955380"/>
                  <a:gd name="connsiteX20" fmla="*/ 2045397 w 3443169"/>
                  <a:gd name="connsiteY20" fmla="*/ 1296573 h 1955380"/>
                  <a:gd name="connsiteX21" fmla="*/ 2061692 w 3443169"/>
                  <a:gd name="connsiteY21" fmla="*/ 1414180 h 1955380"/>
                  <a:gd name="connsiteX22" fmla="*/ 2109160 w 3443169"/>
                  <a:gd name="connsiteY22" fmla="*/ 1448895 h 1955380"/>
                  <a:gd name="connsiteX23" fmla="*/ 2356416 w 3443169"/>
                  <a:gd name="connsiteY23" fmla="*/ 1444644 h 1955380"/>
                  <a:gd name="connsiteX24" fmla="*/ 2449225 w 3443169"/>
                  <a:gd name="connsiteY24" fmla="*/ 1425515 h 1955380"/>
                  <a:gd name="connsiteX25" fmla="*/ 2457728 w 3443169"/>
                  <a:gd name="connsiteY25" fmla="*/ 1416305 h 1955380"/>
                  <a:gd name="connsiteX26" fmla="*/ 2542744 w 3443169"/>
                  <a:gd name="connsiteY26" fmla="*/ 1310743 h 1955380"/>
                  <a:gd name="connsiteX27" fmla="*/ 2545578 w 3443169"/>
                  <a:gd name="connsiteY27" fmla="*/ 1305783 h 1955380"/>
                  <a:gd name="connsiteX28" fmla="*/ 2419470 w 3443169"/>
                  <a:gd name="connsiteY28" fmla="*/ 1195970 h 1955380"/>
                  <a:gd name="connsiteX29" fmla="*/ 2306823 w 3443169"/>
                  <a:gd name="connsiteY29" fmla="*/ 1054985 h 1955380"/>
                  <a:gd name="connsiteX30" fmla="*/ 2285569 w 3443169"/>
                  <a:gd name="connsiteY30" fmla="*/ 993348 h 1955380"/>
                  <a:gd name="connsiteX31" fmla="*/ 2333745 w 3443169"/>
                  <a:gd name="connsiteY31" fmla="*/ 915416 h 1955380"/>
                  <a:gd name="connsiteX32" fmla="*/ 2469063 w 3443169"/>
                  <a:gd name="connsiteY32" fmla="*/ 880701 h 1955380"/>
                  <a:gd name="connsiteX33" fmla="*/ 2639096 w 3443169"/>
                  <a:gd name="connsiteY33" fmla="*/ 838193 h 1955380"/>
                  <a:gd name="connsiteX34" fmla="*/ 2798502 w 3443169"/>
                  <a:gd name="connsiteY34" fmla="*/ 864406 h 1955380"/>
                  <a:gd name="connsiteX35" fmla="*/ 2901230 w 3443169"/>
                  <a:gd name="connsiteY35" fmla="*/ 929585 h 1955380"/>
                  <a:gd name="connsiteX36" fmla="*/ 2899104 w 3443169"/>
                  <a:gd name="connsiteY36" fmla="*/ 969968 h 1955380"/>
                  <a:gd name="connsiteX37" fmla="*/ 2946573 w 3443169"/>
                  <a:gd name="connsiteY37" fmla="*/ 994056 h 1955380"/>
                  <a:gd name="connsiteX38" fmla="*/ 2958616 w 3443169"/>
                  <a:gd name="connsiteY38" fmla="*/ 976344 h 1955380"/>
                  <a:gd name="connsiteX39" fmla="*/ 3238462 w 3443169"/>
                  <a:gd name="connsiteY39" fmla="*/ 896996 h 1955380"/>
                  <a:gd name="connsiteX40" fmla="*/ 3273178 w 3443169"/>
                  <a:gd name="connsiteY40" fmla="*/ 926751 h 1955380"/>
                  <a:gd name="connsiteX41" fmla="*/ 3289473 w 3443169"/>
                  <a:gd name="connsiteY41" fmla="*/ 934545 h 1955380"/>
                  <a:gd name="connsiteX42" fmla="*/ 3337648 w 3443169"/>
                  <a:gd name="connsiteY42" fmla="*/ 963592 h 1955380"/>
                  <a:gd name="connsiteX43" fmla="*/ 3363862 w 3443169"/>
                  <a:gd name="connsiteY43" fmla="*/ 994056 h 1955380"/>
                  <a:gd name="connsiteX44" fmla="*/ 3414163 w 3443169"/>
                  <a:gd name="connsiteY44" fmla="*/ 1067737 h 1955380"/>
                  <a:gd name="connsiteX45" fmla="*/ 3431875 w 3443169"/>
                  <a:gd name="connsiteY45" fmla="*/ 1196679 h 1955380"/>
                  <a:gd name="connsiteX46" fmla="*/ 3428333 w 3443169"/>
                  <a:gd name="connsiteY46" fmla="*/ 1547372 h 1955380"/>
                  <a:gd name="connsiteX47" fmla="*/ 3436126 w 3443169"/>
                  <a:gd name="connsiteY47" fmla="*/ 1613968 h 1955380"/>
                  <a:gd name="connsiteX48" fmla="*/ 3446045 w 3443169"/>
                  <a:gd name="connsiteY48" fmla="*/ 1662145 h 1955380"/>
                  <a:gd name="connsiteX49" fmla="*/ 3382282 w 3443169"/>
                  <a:gd name="connsiteY49" fmla="*/ 1768415 h 1955380"/>
                  <a:gd name="connsiteX50" fmla="*/ 3063470 w 3443169"/>
                  <a:gd name="connsiteY50" fmla="*/ 1770541 h 1955380"/>
                  <a:gd name="connsiteX51" fmla="*/ 3014586 w 3443169"/>
                  <a:gd name="connsiteY51" fmla="*/ 1776208 h 1955380"/>
                  <a:gd name="connsiteX52" fmla="*/ 2770163 w 3443169"/>
                  <a:gd name="connsiteY52" fmla="*/ 1871144 h 1955380"/>
                  <a:gd name="connsiteX53" fmla="*/ 2731197 w 3443169"/>
                  <a:gd name="connsiteY53" fmla="*/ 1879645 h 1955380"/>
                  <a:gd name="connsiteX54" fmla="*/ 2493151 w 3443169"/>
                  <a:gd name="connsiteY54" fmla="*/ 1923570 h 1955380"/>
                  <a:gd name="connsiteX55" fmla="*/ 2007848 w 3443169"/>
                  <a:gd name="connsiteY55" fmla="*/ 1917194 h 1955380"/>
                  <a:gd name="connsiteX56" fmla="*/ 1917164 w 3443169"/>
                  <a:gd name="connsiteY56" fmla="*/ 1917194 h 1955380"/>
                  <a:gd name="connsiteX57" fmla="*/ 1823646 w 3443169"/>
                  <a:gd name="connsiteY57" fmla="*/ 1893814 h 1955380"/>
                  <a:gd name="connsiteX58" fmla="*/ 1647236 w 3443169"/>
                  <a:gd name="connsiteY58" fmla="*/ 1555874 h 1955380"/>
                  <a:gd name="connsiteX59" fmla="*/ 1659281 w 3443169"/>
                  <a:gd name="connsiteY59" fmla="*/ 1175425 h 1955380"/>
                  <a:gd name="connsiteX60" fmla="*/ 1678409 w 3443169"/>
                  <a:gd name="connsiteY60" fmla="*/ 948006 h 1955380"/>
                  <a:gd name="connsiteX61" fmla="*/ 1680535 w 3443169"/>
                  <a:gd name="connsiteY61" fmla="*/ 861572 h 1955380"/>
                  <a:gd name="connsiteX62" fmla="*/ 1648653 w 3443169"/>
                  <a:gd name="connsiteY62" fmla="*/ 830399 h 1955380"/>
                  <a:gd name="connsiteX63" fmla="*/ 1494915 w 3443169"/>
                  <a:gd name="connsiteY63" fmla="*/ 824732 h 1955380"/>
                  <a:gd name="connsiteX64" fmla="*/ 1271747 w 3443169"/>
                  <a:gd name="connsiteY64" fmla="*/ 740423 h 1955380"/>
                  <a:gd name="connsiteX65" fmla="*/ 1163351 w 3443169"/>
                  <a:gd name="connsiteY65" fmla="*/ 676661 h 1955380"/>
                  <a:gd name="connsiteX66" fmla="*/ 2886353 w 3443169"/>
                  <a:gd name="connsiteY66" fmla="*/ 1305783 h 1955380"/>
                  <a:gd name="connsiteX67" fmla="*/ 2908315 w 3443169"/>
                  <a:gd name="connsiteY67" fmla="*/ 1080490 h 1955380"/>
                  <a:gd name="connsiteX68" fmla="*/ 2717736 w 3443169"/>
                  <a:gd name="connsiteY68" fmla="*/ 1014602 h 1955380"/>
                  <a:gd name="connsiteX69" fmla="*/ 2730489 w 3443169"/>
                  <a:gd name="connsiteY69" fmla="*/ 1032314 h 1955380"/>
                  <a:gd name="connsiteX70" fmla="*/ 2740408 w 3443169"/>
                  <a:gd name="connsiteY70" fmla="*/ 1053568 h 1955380"/>
                  <a:gd name="connsiteX71" fmla="*/ 2721278 w 3443169"/>
                  <a:gd name="connsiteY71" fmla="*/ 1070571 h 1955380"/>
                  <a:gd name="connsiteX72" fmla="*/ 2690815 w 3443169"/>
                  <a:gd name="connsiteY72" fmla="*/ 1061361 h 1955380"/>
                  <a:gd name="connsiteX73" fmla="*/ 2621384 w 3443169"/>
                  <a:gd name="connsiteY73" fmla="*/ 971385 h 1955380"/>
                  <a:gd name="connsiteX74" fmla="*/ 2593754 w 3443169"/>
                  <a:gd name="connsiteY74" fmla="*/ 957216 h 1955380"/>
                  <a:gd name="connsiteX75" fmla="*/ 2488191 w 3443169"/>
                  <a:gd name="connsiteY75" fmla="*/ 1028063 h 1955380"/>
                  <a:gd name="connsiteX76" fmla="*/ 2598004 w 3443169"/>
                  <a:gd name="connsiteY76" fmla="*/ 1119455 h 1955380"/>
                  <a:gd name="connsiteX77" fmla="*/ 2662476 w 3443169"/>
                  <a:gd name="connsiteY77" fmla="*/ 1152045 h 1955380"/>
                  <a:gd name="connsiteX78" fmla="*/ 2775122 w 3443169"/>
                  <a:gd name="connsiteY78" fmla="*/ 1214391 h 1955380"/>
                  <a:gd name="connsiteX79" fmla="*/ 2886353 w 3443169"/>
                  <a:gd name="connsiteY79" fmla="*/ 1305783 h 1955380"/>
                  <a:gd name="connsiteX80" fmla="*/ 3233503 w 3443169"/>
                  <a:gd name="connsiteY80" fmla="*/ 1581379 h 1955380"/>
                  <a:gd name="connsiteX81" fmla="*/ 3222876 w 3443169"/>
                  <a:gd name="connsiteY81" fmla="*/ 1290906 h 1955380"/>
                  <a:gd name="connsiteX82" fmla="*/ 3188869 w 3443169"/>
                  <a:gd name="connsiteY82" fmla="*/ 1301533 h 1955380"/>
                  <a:gd name="connsiteX83" fmla="*/ 3172575 w 3443169"/>
                  <a:gd name="connsiteY83" fmla="*/ 1313577 h 1955380"/>
                  <a:gd name="connsiteX84" fmla="*/ 3107395 w 3443169"/>
                  <a:gd name="connsiteY84" fmla="*/ 1475816 h 1955380"/>
                  <a:gd name="connsiteX85" fmla="*/ 3123690 w 3443169"/>
                  <a:gd name="connsiteY85" fmla="*/ 1509115 h 1955380"/>
                  <a:gd name="connsiteX86" fmla="*/ 3178951 w 3443169"/>
                  <a:gd name="connsiteY86" fmla="*/ 1553748 h 1955380"/>
                  <a:gd name="connsiteX87" fmla="*/ 3233503 w 3443169"/>
                  <a:gd name="connsiteY87" fmla="*/ 1581379 h 1955380"/>
                  <a:gd name="connsiteX88" fmla="*/ 3323479 w 3443169"/>
                  <a:gd name="connsiteY88" fmla="*/ 1144961 h 1955380"/>
                  <a:gd name="connsiteX89" fmla="*/ 3323479 w 3443169"/>
                  <a:gd name="connsiteY89" fmla="*/ 1066320 h 1955380"/>
                  <a:gd name="connsiteX90" fmla="*/ 3290889 w 3443169"/>
                  <a:gd name="connsiteY90" fmla="*/ 1102452 h 1955380"/>
                  <a:gd name="connsiteX91" fmla="*/ 3323479 w 3443169"/>
                  <a:gd name="connsiteY91" fmla="*/ 1144961 h 195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3443169" h="1955380">
                    <a:moveTo>
                      <a:pt x="1163351" y="676661"/>
                    </a:moveTo>
                    <a:cubicBezTo>
                      <a:pt x="1450282" y="911165"/>
                      <a:pt x="1503417" y="1297282"/>
                      <a:pt x="1350387" y="1581379"/>
                    </a:cubicBezTo>
                    <a:cubicBezTo>
                      <a:pt x="1194523" y="1871144"/>
                      <a:pt x="860834" y="2020631"/>
                      <a:pt x="544147" y="1940574"/>
                    </a:cubicBezTo>
                    <a:cubicBezTo>
                      <a:pt x="221793" y="1859099"/>
                      <a:pt x="-3501" y="1569335"/>
                      <a:pt x="41" y="1241313"/>
                    </a:cubicBezTo>
                    <a:cubicBezTo>
                      <a:pt x="2167" y="1054276"/>
                      <a:pt x="66638" y="889911"/>
                      <a:pt x="194162" y="753885"/>
                    </a:cubicBezTo>
                    <a:cubicBezTo>
                      <a:pt x="321687" y="617858"/>
                      <a:pt x="480384" y="542052"/>
                      <a:pt x="664587" y="528591"/>
                    </a:cubicBezTo>
                    <a:cubicBezTo>
                      <a:pt x="696468" y="402483"/>
                      <a:pt x="737559" y="282043"/>
                      <a:pt x="785736" y="164437"/>
                    </a:cubicBezTo>
                    <a:cubicBezTo>
                      <a:pt x="802031" y="124054"/>
                      <a:pt x="827535" y="85796"/>
                      <a:pt x="854457" y="51790"/>
                    </a:cubicBezTo>
                    <a:cubicBezTo>
                      <a:pt x="880671" y="18491"/>
                      <a:pt x="917511" y="-1346"/>
                      <a:pt x="962145" y="71"/>
                    </a:cubicBezTo>
                    <a:cubicBezTo>
                      <a:pt x="1002528" y="780"/>
                      <a:pt x="1020948" y="23451"/>
                      <a:pt x="1013155" y="62417"/>
                    </a:cubicBezTo>
                    <a:cubicBezTo>
                      <a:pt x="1008904" y="82962"/>
                      <a:pt x="1001819" y="102799"/>
                      <a:pt x="995443" y="122637"/>
                    </a:cubicBezTo>
                    <a:cubicBezTo>
                      <a:pt x="979857" y="172938"/>
                      <a:pt x="980565" y="223948"/>
                      <a:pt x="995443" y="274250"/>
                    </a:cubicBezTo>
                    <a:cubicBezTo>
                      <a:pt x="1004653" y="304714"/>
                      <a:pt x="1022365" y="328093"/>
                      <a:pt x="1049287" y="345097"/>
                    </a:cubicBezTo>
                    <a:cubicBezTo>
                      <a:pt x="1084002" y="367768"/>
                      <a:pt x="1084002" y="373435"/>
                      <a:pt x="1059914" y="407442"/>
                    </a:cubicBezTo>
                    <a:cubicBezTo>
                      <a:pt x="1057788" y="410276"/>
                      <a:pt x="1055663" y="413818"/>
                      <a:pt x="1050704" y="420903"/>
                    </a:cubicBezTo>
                    <a:cubicBezTo>
                      <a:pt x="1275997" y="498835"/>
                      <a:pt x="1504834" y="559055"/>
                      <a:pt x="1733670" y="622109"/>
                    </a:cubicBezTo>
                    <a:cubicBezTo>
                      <a:pt x="1737212" y="602272"/>
                      <a:pt x="1745714" y="593770"/>
                      <a:pt x="1763426" y="602980"/>
                    </a:cubicBezTo>
                    <a:cubicBezTo>
                      <a:pt x="1768385" y="605106"/>
                      <a:pt x="1773344" y="607939"/>
                      <a:pt x="1778304" y="609356"/>
                    </a:cubicBezTo>
                    <a:cubicBezTo>
                      <a:pt x="1850568" y="633444"/>
                      <a:pt x="1896618" y="679495"/>
                      <a:pt x="1917164" y="756010"/>
                    </a:cubicBezTo>
                    <a:cubicBezTo>
                      <a:pt x="1951171" y="880701"/>
                      <a:pt x="1994387" y="1002558"/>
                      <a:pt x="2027685" y="1127249"/>
                    </a:cubicBezTo>
                    <a:cubicBezTo>
                      <a:pt x="2041855" y="1181093"/>
                      <a:pt x="2039021" y="1239896"/>
                      <a:pt x="2045397" y="1296573"/>
                    </a:cubicBezTo>
                    <a:cubicBezTo>
                      <a:pt x="2049648" y="1336248"/>
                      <a:pt x="2053190" y="1375214"/>
                      <a:pt x="2061692" y="1414180"/>
                    </a:cubicBezTo>
                    <a:cubicBezTo>
                      <a:pt x="2068777" y="1446061"/>
                      <a:pt x="2077278" y="1449603"/>
                      <a:pt x="2109160" y="1448895"/>
                    </a:cubicBezTo>
                    <a:cubicBezTo>
                      <a:pt x="2192051" y="1447478"/>
                      <a:pt x="2274233" y="1448186"/>
                      <a:pt x="2356416" y="1444644"/>
                    </a:cubicBezTo>
                    <a:cubicBezTo>
                      <a:pt x="2387589" y="1443227"/>
                      <a:pt x="2418762" y="1432600"/>
                      <a:pt x="2449225" y="1425515"/>
                    </a:cubicBezTo>
                    <a:cubicBezTo>
                      <a:pt x="2452768" y="1424807"/>
                      <a:pt x="2457019" y="1419847"/>
                      <a:pt x="2457728" y="1416305"/>
                    </a:cubicBezTo>
                    <a:cubicBezTo>
                      <a:pt x="2466229" y="1365295"/>
                      <a:pt x="2501652" y="1336248"/>
                      <a:pt x="2542744" y="1310743"/>
                    </a:cubicBezTo>
                    <a:cubicBezTo>
                      <a:pt x="2544161" y="1310034"/>
                      <a:pt x="2544161" y="1308617"/>
                      <a:pt x="2545578" y="1305783"/>
                    </a:cubicBezTo>
                    <a:cubicBezTo>
                      <a:pt x="2503778" y="1268943"/>
                      <a:pt x="2461978" y="1232811"/>
                      <a:pt x="2419470" y="1195970"/>
                    </a:cubicBezTo>
                    <a:cubicBezTo>
                      <a:pt x="2373419" y="1155588"/>
                      <a:pt x="2331619" y="1111662"/>
                      <a:pt x="2306823" y="1054985"/>
                    </a:cubicBezTo>
                    <a:cubicBezTo>
                      <a:pt x="2298322" y="1035147"/>
                      <a:pt x="2289819" y="1014602"/>
                      <a:pt x="2285569" y="993348"/>
                    </a:cubicBezTo>
                    <a:cubicBezTo>
                      <a:pt x="2276359" y="949422"/>
                      <a:pt x="2289819" y="927460"/>
                      <a:pt x="2333745" y="915416"/>
                    </a:cubicBezTo>
                    <a:cubicBezTo>
                      <a:pt x="2378378" y="902663"/>
                      <a:pt x="2424429" y="892036"/>
                      <a:pt x="2469063" y="880701"/>
                    </a:cubicBezTo>
                    <a:cubicBezTo>
                      <a:pt x="2525741" y="866531"/>
                      <a:pt x="2582418" y="853071"/>
                      <a:pt x="2639096" y="838193"/>
                    </a:cubicBezTo>
                    <a:cubicBezTo>
                      <a:pt x="2696482" y="822606"/>
                      <a:pt x="2752451" y="836776"/>
                      <a:pt x="2798502" y="864406"/>
                    </a:cubicBezTo>
                    <a:cubicBezTo>
                      <a:pt x="2832509" y="884952"/>
                      <a:pt x="2869349" y="904789"/>
                      <a:pt x="2901230" y="929585"/>
                    </a:cubicBezTo>
                    <a:cubicBezTo>
                      <a:pt x="2921776" y="945880"/>
                      <a:pt x="2921776" y="957924"/>
                      <a:pt x="2899104" y="969968"/>
                    </a:cubicBezTo>
                    <a:cubicBezTo>
                      <a:pt x="2915400" y="978470"/>
                      <a:pt x="2930277" y="986263"/>
                      <a:pt x="2946573" y="994056"/>
                    </a:cubicBezTo>
                    <a:cubicBezTo>
                      <a:pt x="2950823" y="987680"/>
                      <a:pt x="2955782" y="982721"/>
                      <a:pt x="2958616" y="976344"/>
                    </a:cubicBezTo>
                    <a:cubicBezTo>
                      <a:pt x="3000416" y="884243"/>
                      <a:pt x="3150612" y="848111"/>
                      <a:pt x="3238462" y="896996"/>
                    </a:cubicBezTo>
                    <a:cubicBezTo>
                      <a:pt x="3251215" y="904080"/>
                      <a:pt x="3261842" y="916833"/>
                      <a:pt x="3273178" y="926751"/>
                    </a:cubicBezTo>
                    <a:cubicBezTo>
                      <a:pt x="3277428" y="930294"/>
                      <a:pt x="3283805" y="934545"/>
                      <a:pt x="3289473" y="934545"/>
                    </a:cubicBezTo>
                    <a:cubicBezTo>
                      <a:pt x="3313560" y="931711"/>
                      <a:pt x="3327021" y="944463"/>
                      <a:pt x="3337648" y="963592"/>
                    </a:cubicBezTo>
                    <a:cubicBezTo>
                      <a:pt x="3344025" y="974927"/>
                      <a:pt x="3353235" y="986263"/>
                      <a:pt x="3363862" y="994056"/>
                    </a:cubicBezTo>
                    <a:cubicBezTo>
                      <a:pt x="3390075" y="1012476"/>
                      <a:pt x="3407787" y="1037273"/>
                      <a:pt x="3414163" y="1067737"/>
                    </a:cubicBezTo>
                    <a:cubicBezTo>
                      <a:pt x="3422665" y="1110245"/>
                      <a:pt x="3431875" y="1153462"/>
                      <a:pt x="3431875" y="1196679"/>
                    </a:cubicBezTo>
                    <a:cubicBezTo>
                      <a:pt x="3432584" y="1313577"/>
                      <a:pt x="3429041" y="1430474"/>
                      <a:pt x="3428333" y="1547372"/>
                    </a:cubicBezTo>
                    <a:cubicBezTo>
                      <a:pt x="3428333" y="1569335"/>
                      <a:pt x="3432584" y="1592006"/>
                      <a:pt x="3436126" y="1613968"/>
                    </a:cubicBezTo>
                    <a:cubicBezTo>
                      <a:pt x="3438960" y="1630263"/>
                      <a:pt x="3443919" y="1645849"/>
                      <a:pt x="3446045" y="1662145"/>
                    </a:cubicBezTo>
                    <a:cubicBezTo>
                      <a:pt x="3453129" y="1711738"/>
                      <a:pt x="3429041" y="1749995"/>
                      <a:pt x="3382282" y="1768415"/>
                    </a:cubicBezTo>
                    <a:cubicBezTo>
                      <a:pt x="3276012" y="1810924"/>
                      <a:pt x="3169741" y="1812340"/>
                      <a:pt x="3063470" y="1770541"/>
                    </a:cubicBezTo>
                    <a:cubicBezTo>
                      <a:pt x="3045050" y="1763456"/>
                      <a:pt x="3030881" y="1764164"/>
                      <a:pt x="3014586" y="1776208"/>
                    </a:cubicBezTo>
                    <a:cubicBezTo>
                      <a:pt x="2940904" y="1827927"/>
                      <a:pt x="2862264" y="1867601"/>
                      <a:pt x="2770163" y="1871144"/>
                    </a:cubicBezTo>
                    <a:cubicBezTo>
                      <a:pt x="2757410" y="1871852"/>
                      <a:pt x="2743950" y="1874686"/>
                      <a:pt x="2731197" y="1879645"/>
                    </a:cubicBezTo>
                    <a:cubicBezTo>
                      <a:pt x="2654682" y="1910818"/>
                      <a:pt x="2574625" y="1918611"/>
                      <a:pt x="2493151" y="1923570"/>
                    </a:cubicBezTo>
                    <a:cubicBezTo>
                      <a:pt x="2330911" y="1933489"/>
                      <a:pt x="2169380" y="1933489"/>
                      <a:pt x="2007848" y="1917194"/>
                    </a:cubicBezTo>
                    <a:cubicBezTo>
                      <a:pt x="1978092" y="1914360"/>
                      <a:pt x="1946920" y="1920737"/>
                      <a:pt x="1917164" y="1917194"/>
                    </a:cubicBezTo>
                    <a:cubicBezTo>
                      <a:pt x="1885283" y="1913652"/>
                      <a:pt x="1851985" y="1907984"/>
                      <a:pt x="1823646" y="1893814"/>
                    </a:cubicBezTo>
                    <a:cubicBezTo>
                      <a:pt x="1684077" y="1824384"/>
                      <a:pt x="1638026" y="1699693"/>
                      <a:pt x="1647236" y="1555874"/>
                    </a:cubicBezTo>
                    <a:cubicBezTo>
                      <a:pt x="1655029" y="1429057"/>
                      <a:pt x="1660698" y="1302950"/>
                      <a:pt x="1659281" y="1175425"/>
                    </a:cubicBezTo>
                    <a:cubicBezTo>
                      <a:pt x="1658572" y="1099618"/>
                      <a:pt x="1672033" y="1023812"/>
                      <a:pt x="1678409" y="948006"/>
                    </a:cubicBezTo>
                    <a:cubicBezTo>
                      <a:pt x="1680535" y="919667"/>
                      <a:pt x="1681243" y="890619"/>
                      <a:pt x="1680535" y="861572"/>
                    </a:cubicBezTo>
                    <a:cubicBezTo>
                      <a:pt x="1680535" y="841026"/>
                      <a:pt x="1669908" y="831108"/>
                      <a:pt x="1648653" y="830399"/>
                    </a:cubicBezTo>
                    <a:cubicBezTo>
                      <a:pt x="1597643" y="828982"/>
                      <a:pt x="1545925" y="828982"/>
                      <a:pt x="1494915" y="824732"/>
                    </a:cubicBezTo>
                    <a:cubicBezTo>
                      <a:pt x="1412733" y="817647"/>
                      <a:pt x="1341886" y="780806"/>
                      <a:pt x="1271747" y="740423"/>
                    </a:cubicBezTo>
                    <a:cubicBezTo>
                      <a:pt x="1235615" y="718461"/>
                      <a:pt x="1199483" y="697207"/>
                      <a:pt x="1163351" y="676661"/>
                    </a:cubicBezTo>
                    <a:close/>
                    <a:moveTo>
                      <a:pt x="2886353" y="1305783"/>
                    </a:moveTo>
                    <a:cubicBezTo>
                      <a:pt x="2879976" y="1227143"/>
                      <a:pt x="2890603" y="1155588"/>
                      <a:pt x="2908315" y="1080490"/>
                    </a:cubicBezTo>
                    <a:cubicBezTo>
                      <a:pt x="2845969" y="1059235"/>
                      <a:pt x="2782207" y="1036564"/>
                      <a:pt x="2717736" y="1014602"/>
                    </a:cubicBezTo>
                    <a:cubicBezTo>
                      <a:pt x="2720570" y="1023812"/>
                      <a:pt x="2726238" y="1027354"/>
                      <a:pt x="2730489" y="1032314"/>
                    </a:cubicBezTo>
                    <a:cubicBezTo>
                      <a:pt x="2735448" y="1038690"/>
                      <a:pt x="2742533" y="1047900"/>
                      <a:pt x="2740408" y="1053568"/>
                    </a:cubicBezTo>
                    <a:cubicBezTo>
                      <a:pt x="2737574" y="1060652"/>
                      <a:pt x="2728363" y="1069863"/>
                      <a:pt x="2721278" y="1070571"/>
                    </a:cubicBezTo>
                    <a:cubicBezTo>
                      <a:pt x="2711360" y="1071280"/>
                      <a:pt x="2696482" y="1068446"/>
                      <a:pt x="2690815" y="1061361"/>
                    </a:cubicBezTo>
                    <a:cubicBezTo>
                      <a:pt x="2666018" y="1033022"/>
                      <a:pt x="2642638" y="1002558"/>
                      <a:pt x="2621384" y="971385"/>
                    </a:cubicBezTo>
                    <a:cubicBezTo>
                      <a:pt x="2613591" y="959341"/>
                      <a:pt x="2606506" y="956507"/>
                      <a:pt x="2593754" y="957216"/>
                    </a:cubicBezTo>
                    <a:cubicBezTo>
                      <a:pt x="2545578" y="960758"/>
                      <a:pt x="2515822" y="990514"/>
                      <a:pt x="2488191" y="1028063"/>
                    </a:cubicBezTo>
                    <a:cubicBezTo>
                      <a:pt x="2525741" y="1059235"/>
                      <a:pt x="2562581" y="1088991"/>
                      <a:pt x="2598004" y="1119455"/>
                    </a:cubicBezTo>
                    <a:cubicBezTo>
                      <a:pt x="2617134" y="1135750"/>
                      <a:pt x="2636262" y="1149211"/>
                      <a:pt x="2662476" y="1152045"/>
                    </a:cubicBezTo>
                    <a:cubicBezTo>
                      <a:pt x="2707817" y="1157004"/>
                      <a:pt x="2741116" y="1186760"/>
                      <a:pt x="2775122" y="1214391"/>
                    </a:cubicBezTo>
                    <a:cubicBezTo>
                      <a:pt x="2811255" y="1244147"/>
                      <a:pt x="2847387" y="1273902"/>
                      <a:pt x="2886353" y="1305783"/>
                    </a:cubicBezTo>
                    <a:close/>
                    <a:moveTo>
                      <a:pt x="3233503" y="1581379"/>
                    </a:moveTo>
                    <a:cubicBezTo>
                      <a:pt x="3241296" y="1482193"/>
                      <a:pt x="3254757" y="1384424"/>
                      <a:pt x="3222876" y="1290906"/>
                    </a:cubicBezTo>
                    <a:cubicBezTo>
                      <a:pt x="3210832" y="1294448"/>
                      <a:pt x="3199496" y="1297282"/>
                      <a:pt x="3188869" y="1301533"/>
                    </a:cubicBezTo>
                    <a:cubicBezTo>
                      <a:pt x="3182493" y="1303658"/>
                      <a:pt x="3176117" y="1307909"/>
                      <a:pt x="3172575" y="1313577"/>
                    </a:cubicBezTo>
                    <a:cubicBezTo>
                      <a:pt x="3142110" y="1364587"/>
                      <a:pt x="3110937" y="1414180"/>
                      <a:pt x="3107395" y="1475816"/>
                    </a:cubicBezTo>
                    <a:cubicBezTo>
                      <a:pt x="3106687" y="1491403"/>
                      <a:pt x="3109521" y="1500613"/>
                      <a:pt x="3123690" y="1509115"/>
                    </a:cubicBezTo>
                    <a:cubicBezTo>
                      <a:pt x="3143527" y="1521159"/>
                      <a:pt x="3165490" y="1535328"/>
                      <a:pt x="3178951" y="1553748"/>
                    </a:cubicBezTo>
                    <a:cubicBezTo>
                      <a:pt x="3193120" y="1573586"/>
                      <a:pt x="3207289" y="1582796"/>
                      <a:pt x="3233503" y="1581379"/>
                    </a:cubicBezTo>
                    <a:close/>
                    <a:moveTo>
                      <a:pt x="3323479" y="1144961"/>
                    </a:moveTo>
                    <a:cubicBezTo>
                      <a:pt x="3323479" y="1118747"/>
                      <a:pt x="3323479" y="1095368"/>
                      <a:pt x="3323479" y="1066320"/>
                    </a:cubicBezTo>
                    <a:cubicBezTo>
                      <a:pt x="3310018" y="1081198"/>
                      <a:pt x="3300100" y="1092534"/>
                      <a:pt x="3290889" y="1102452"/>
                    </a:cubicBezTo>
                    <a:cubicBezTo>
                      <a:pt x="3301516" y="1115913"/>
                      <a:pt x="3311435" y="1128666"/>
                      <a:pt x="3323479" y="11449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8">
                <a:extLst>
                  <a:ext uri="{FF2B5EF4-FFF2-40B4-BE49-F238E27FC236}">
                    <a16:creationId xmlns:a16="http://schemas.microsoft.com/office/drawing/2014/main" id="{40AA595A-7B10-490A-9EDB-7B4E736195BD}"/>
                  </a:ext>
                </a:extLst>
              </p:cNvPr>
              <p:cNvSpPr/>
              <p:nvPr/>
            </p:nvSpPr>
            <p:spPr>
              <a:xfrm>
                <a:off x="9395392" y="4000370"/>
                <a:ext cx="886021" cy="2172048"/>
              </a:xfrm>
              <a:custGeom>
                <a:avLst/>
                <a:gdLst>
                  <a:gd name="connsiteX0" fmla="*/ 1580003 w 2552172"/>
                  <a:gd name="connsiteY0" fmla="*/ 5695486 h 6256555"/>
                  <a:gd name="connsiteX1" fmla="*/ 1542138 w 2552172"/>
                  <a:gd name="connsiteY1" fmla="*/ 5700806 h 6256555"/>
                  <a:gd name="connsiteX2" fmla="*/ 1518880 w 2552172"/>
                  <a:gd name="connsiteY2" fmla="*/ 5763474 h 6256555"/>
                  <a:gd name="connsiteX3" fmla="*/ 1662305 w 2552172"/>
                  <a:gd name="connsiteY3" fmla="*/ 5841000 h 6256555"/>
                  <a:gd name="connsiteX4" fmla="*/ 1668119 w 2552172"/>
                  <a:gd name="connsiteY4" fmla="*/ 5835186 h 6256555"/>
                  <a:gd name="connsiteX5" fmla="*/ 1639693 w 2552172"/>
                  <a:gd name="connsiteY5" fmla="*/ 5749906 h 6256555"/>
                  <a:gd name="connsiteX6" fmla="*/ 1580003 w 2552172"/>
                  <a:gd name="connsiteY6" fmla="*/ 5695486 h 6256555"/>
                  <a:gd name="connsiteX7" fmla="*/ 947823 w 2552172"/>
                  <a:gd name="connsiteY7" fmla="*/ 762448 h 6256555"/>
                  <a:gd name="connsiteX8" fmla="*/ 953508 w 2552172"/>
                  <a:gd name="connsiteY8" fmla="*/ 763945 h 6256555"/>
                  <a:gd name="connsiteX9" fmla="*/ 951438 w 2552172"/>
                  <a:gd name="connsiteY9" fmla="*/ 765269 h 6256555"/>
                  <a:gd name="connsiteX10" fmla="*/ 947823 w 2552172"/>
                  <a:gd name="connsiteY10" fmla="*/ 762448 h 6256555"/>
                  <a:gd name="connsiteX11" fmla="*/ 1156017 w 2552172"/>
                  <a:gd name="connsiteY11" fmla="*/ 739151 h 6256555"/>
                  <a:gd name="connsiteX12" fmla="*/ 1143717 w 2552172"/>
                  <a:gd name="connsiteY12" fmla="*/ 742694 h 6256555"/>
                  <a:gd name="connsiteX13" fmla="*/ 1128940 w 2552172"/>
                  <a:gd name="connsiteY13" fmla="*/ 754081 h 6256555"/>
                  <a:gd name="connsiteX14" fmla="*/ 1112226 w 2552172"/>
                  <a:gd name="connsiteY14" fmla="*/ 785908 h 6256555"/>
                  <a:gd name="connsiteX15" fmla="*/ 1102670 w 2552172"/>
                  <a:gd name="connsiteY15" fmla="*/ 808795 h 6256555"/>
                  <a:gd name="connsiteX16" fmla="*/ 1117033 w 2552172"/>
                  <a:gd name="connsiteY16" fmla="*/ 801757 h 6256555"/>
                  <a:gd name="connsiteX17" fmla="*/ 1169364 w 2552172"/>
                  <a:gd name="connsiteY17" fmla="*/ 777207 h 6256555"/>
                  <a:gd name="connsiteX18" fmla="*/ 1175178 w 2552172"/>
                  <a:gd name="connsiteY18" fmla="*/ 750718 h 6256555"/>
                  <a:gd name="connsiteX19" fmla="*/ 1153212 w 2552172"/>
                  <a:gd name="connsiteY19" fmla="*/ 742319 h 6256555"/>
                  <a:gd name="connsiteX20" fmla="*/ 1443938 w 2552172"/>
                  <a:gd name="connsiteY20" fmla="*/ 0 h 6256555"/>
                  <a:gd name="connsiteX21" fmla="*/ 1529217 w 2552172"/>
                  <a:gd name="connsiteY21" fmla="*/ 37471 h 6256555"/>
                  <a:gd name="connsiteX22" fmla="*/ 1549891 w 2552172"/>
                  <a:gd name="connsiteY22" fmla="*/ 61376 h 6256555"/>
                  <a:gd name="connsiteX23" fmla="*/ 1591885 w 2552172"/>
                  <a:gd name="connsiteY23" fmla="*/ 76881 h 6256555"/>
                  <a:gd name="connsiteX24" fmla="*/ 1758567 w 2552172"/>
                  <a:gd name="connsiteY24" fmla="*/ 80111 h 6256555"/>
                  <a:gd name="connsiteX25" fmla="*/ 1889717 w 2552172"/>
                  <a:gd name="connsiteY25" fmla="*/ 142133 h 6256555"/>
                  <a:gd name="connsiteX26" fmla="*/ 2016344 w 2552172"/>
                  <a:gd name="connsiteY26" fmla="*/ 356624 h 6256555"/>
                  <a:gd name="connsiteX27" fmla="*/ 2021513 w 2552172"/>
                  <a:gd name="connsiteY27" fmla="*/ 381819 h 6256555"/>
                  <a:gd name="connsiteX28" fmla="*/ 2018928 w 2552172"/>
                  <a:gd name="connsiteY28" fmla="*/ 397325 h 6256555"/>
                  <a:gd name="connsiteX29" fmla="*/ 1997609 w 2552172"/>
                  <a:gd name="connsiteY29" fmla="*/ 447717 h 6256555"/>
                  <a:gd name="connsiteX30" fmla="*/ 1969828 w 2552172"/>
                  <a:gd name="connsiteY30" fmla="*/ 553671 h 6256555"/>
                  <a:gd name="connsiteX31" fmla="*/ 1964014 w 2552172"/>
                  <a:gd name="connsiteY31" fmla="*/ 576929 h 6256555"/>
                  <a:gd name="connsiteX32" fmla="*/ 1925896 w 2552172"/>
                  <a:gd name="connsiteY32" fmla="*/ 642180 h 6256555"/>
                  <a:gd name="connsiteX33" fmla="*/ 1903930 w 2552172"/>
                  <a:gd name="connsiteY33" fmla="*/ 660270 h 6256555"/>
                  <a:gd name="connsiteX34" fmla="*/ 1898116 w 2552172"/>
                  <a:gd name="connsiteY34" fmla="*/ 708078 h 6256555"/>
                  <a:gd name="connsiteX35" fmla="*/ 1881964 w 2552172"/>
                  <a:gd name="connsiteY35" fmla="*/ 757179 h 6256555"/>
                  <a:gd name="connsiteX36" fmla="*/ 1840617 w 2552172"/>
                  <a:gd name="connsiteY36" fmla="*/ 810801 h 6256555"/>
                  <a:gd name="connsiteX37" fmla="*/ 1813482 w 2552172"/>
                  <a:gd name="connsiteY37" fmla="*/ 847627 h 6256555"/>
                  <a:gd name="connsiteX38" fmla="*/ 1792163 w 2552172"/>
                  <a:gd name="connsiteY38" fmla="*/ 879283 h 6256555"/>
                  <a:gd name="connsiteX39" fmla="*/ 1784410 w 2552172"/>
                  <a:gd name="connsiteY39" fmla="*/ 891558 h 6256555"/>
                  <a:gd name="connsiteX40" fmla="*/ 1732079 w 2552172"/>
                  <a:gd name="connsiteY40" fmla="*/ 947120 h 6256555"/>
                  <a:gd name="connsiteX41" fmla="*/ 1669411 w 2552172"/>
                  <a:gd name="connsiteY41" fmla="*/ 966501 h 6256555"/>
                  <a:gd name="connsiteX42" fmla="*/ 1605452 w 2552172"/>
                  <a:gd name="connsiteY42" fmla="*/ 943889 h 6256555"/>
                  <a:gd name="connsiteX43" fmla="*/ 1581548 w 2552172"/>
                  <a:gd name="connsiteY43" fmla="*/ 953580 h 6256555"/>
                  <a:gd name="connsiteX44" fmla="*/ 1593177 w 2552172"/>
                  <a:gd name="connsiteY44" fmla="*/ 1014955 h 6256555"/>
                  <a:gd name="connsiteX45" fmla="*/ 1626772 w 2552172"/>
                  <a:gd name="connsiteY45" fmla="*/ 1053073 h 6256555"/>
                  <a:gd name="connsiteX46" fmla="*/ 1740478 w 2552172"/>
                  <a:gd name="connsiteY46" fmla="*/ 1128661 h 6256555"/>
                  <a:gd name="connsiteX47" fmla="*/ 1956262 w 2552172"/>
                  <a:gd name="connsiteY47" fmla="*/ 1368349 h 6256555"/>
                  <a:gd name="connsiteX48" fmla="*/ 2046709 w 2552172"/>
                  <a:gd name="connsiteY48" fmla="*/ 1502729 h 6256555"/>
                  <a:gd name="connsiteX49" fmla="*/ 2064799 w 2552172"/>
                  <a:gd name="connsiteY49" fmla="*/ 1443937 h 6256555"/>
                  <a:gd name="connsiteX50" fmla="*/ 2053170 w 2552172"/>
                  <a:gd name="connsiteY50" fmla="*/ 1154504 h 6256555"/>
                  <a:gd name="connsiteX51" fmla="*/ 2044124 w 2552172"/>
                  <a:gd name="connsiteY51" fmla="*/ 1124139 h 6256555"/>
                  <a:gd name="connsiteX52" fmla="*/ 2004069 w 2552172"/>
                  <a:gd name="connsiteY52" fmla="*/ 1100235 h 6256555"/>
                  <a:gd name="connsiteX53" fmla="*/ 1969182 w 2552172"/>
                  <a:gd name="connsiteY53" fmla="*/ 1095067 h 6256555"/>
                  <a:gd name="connsiteX54" fmla="*/ 1881964 w 2552172"/>
                  <a:gd name="connsiteY54" fmla="*/ 1042090 h 6256555"/>
                  <a:gd name="connsiteX55" fmla="*/ 1881964 w 2552172"/>
                  <a:gd name="connsiteY55" fmla="*/ 1016248 h 6256555"/>
                  <a:gd name="connsiteX56" fmla="*/ 1946570 w 2552172"/>
                  <a:gd name="connsiteY56" fmla="*/ 1008495 h 6256555"/>
                  <a:gd name="connsiteX57" fmla="*/ 1989210 w 2552172"/>
                  <a:gd name="connsiteY57" fmla="*/ 992344 h 6256555"/>
                  <a:gd name="connsiteX58" fmla="*/ 1987272 w 2552172"/>
                  <a:gd name="connsiteY58" fmla="*/ 933553 h 6256555"/>
                  <a:gd name="connsiteX59" fmla="*/ 1951093 w 2552172"/>
                  <a:gd name="connsiteY59" fmla="*/ 850857 h 6256555"/>
                  <a:gd name="connsiteX60" fmla="*/ 1933649 w 2552172"/>
                  <a:gd name="connsiteY60" fmla="*/ 766224 h 6256555"/>
                  <a:gd name="connsiteX61" fmla="*/ 1925896 w 2552172"/>
                  <a:gd name="connsiteY61" fmla="*/ 736505 h 6256555"/>
                  <a:gd name="connsiteX62" fmla="*/ 1930419 w 2552172"/>
                  <a:gd name="connsiteY62" fmla="*/ 702264 h 6256555"/>
                  <a:gd name="connsiteX63" fmla="*/ 1955615 w 2552172"/>
                  <a:gd name="connsiteY63" fmla="*/ 702910 h 6256555"/>
                  <a:gd name="connsiteX64" fmla="*/ 1984687 w 2552172"/>
                  <a:gd name="connsiteY64" fmla="*/ 739735 h 6256555"/>
                  <a:gd name="connsiteX65" fmla="*/ 1999547 w 2552172"/>
                  <a:gd name="connsiteY65" fmla="*/ 688051 h 6256555"/>
                  <a:gd name="connsiteX66" fmla="*/ 2026035 w 2552172"/>
                  <a:gd name="connsiteY66" fmla="*/ 703556 h 6256555"/>
                  <a:gd name="connsiteX67" fmla="*/ 2060922 w 2552172"/>
                  <a:gd name="connsiteY67" fmla="*/ 717123 h 6256555"/>
                  <a:gd name="connsiteX68" fmla="*/ 2122944 w 2552172"/>
                  <a:gd name="connsiteY68" fmla="*/ 800465 h 6256555"/>
                  <a:gd name="connsiteX69" fmla="*/ 2142326 w 2552172"/>
                  <a:gd name="connsiteY69" fmla="*/ 841166 h 6256555"/>
                  <a:gd name="connsiteX70" fmla="*/ 2203054 w 2552172"/>
                  <a:gd name="connsiteY70" fmla="*/ 1056303 h 6256555"/>
                  <a:gd name="connsiteX71" fmla="*/ 2206285 w 2552172"/>
                  <a:gd name="connsiteY71" fmla="*/ 1073101 h 6256555"/>
                  <a:gd name="connsiteX72" fmla="*/ 2250217 w 2552172"/>
                  <a:gd name="connsiteY72" fmla="*/ 1426494 h 6256555"/>
                  <a:gd name="connsiteX73" fmla="*/ 2262492 w 2552172"/>
                  <a:gd name="connsiteY73" fmla="*/ 1670057 h 6256555"/>
                  <a:gd name="connsiteX74" fmla="*/ 2255386 w 2552172"/>
                  <a:gd name="connsiteY74" fmla="*/ 1823819 h 6256555"/>
                  <a:gd name="connsiteX75" fmla="*/ 2144263 w 2552172"/>
                  <a:gd name="connsiteY75" fmla="*/ 1908453 h 6256555"/>
                  <a:gd name="connsiteX76" fmla="*/ 1801854 w 2552172"/>
                  <a:gd name="connsiteY76" fmla="*/ 1676518 h 6256555"/>
                  <a:gd name="connsiteX77" fmla="*/ 1763089 w 2552172"/>
                  <a:gd name="connsiteY77" fmla="*/ 1622895 h 6256555"/>
                  <a:gd name="connsiteX78" fmla="*/ 1673934 w 2552172"/>
                  <a:gd name="connsiteY78" fmla="*/ 1761151 h 6256555"/>
                  <a:gd name="connsiteX79" fmla="*/ 1606098 w 2552172"/>
                  <a:gd name="connsiteY79" fmla="*/ 1844492 h 6256555"/>
                  <a:gd name="connsiteX80" fmla="*/ 1593177 w 2552172"/>
                  <a:gd name="connsiteY80" fmla="*/ 1905868 h 6256555"/>
                  <a:gd name="connsiteX81" fmla="*/ 1549245 w 2552172"/>
                  <a:gd name="connsiteY81" fmla="*/ 2098393 h 6256555"/>
                  <a:gd name="connsiteX82" fmla="*/ 1546661 w 2552172"/>
                  <a:gd name="connsiteY82" fmla="*/ 2124235 h 6256555"/>
                  <a:gd name="connsiteX83" fmla="*/ 1575733 w 2552172"/>
                  <a:gd name="connsiteY83" fmla="*/ 2115836 h 6256555"/>
                  <a:gd name="connsiteX84" fmla="*/ 2007946 w 2552172"/>
                  <a:gd name="connsiteY84" fmla="*/ 1995024 h 6256555"/>
                  <a:gd name="connsiteX85" fmla="*/ 2239234 w 2552172"/>
                  <a:gd name="connsiteY85" fmla="*/ 1958845 h 6256555"/>
                  <a:gd name="connsiteX86" fmla="*/ 2352940 w 2552172"/>
                  <a:gd name="connsiteY86" fmla="*/ 1963367 h 6256555"/>
                  <a:gd name="connsiteX87" fmla="*/ 2498303 w 2552172"/>
                  <a:gd name="connsiteY87" fmla="*/ 2135218 h 6256555"/>
                  <a:gd name="connsiteX88" fmla="*/ 2471169 w 2552172"/>
                  <a:gd name="connsiteY88" fmla="*/ 2420775 h 6256555"/>
                  <a:gd name="connsiteX89" fmla="*/ 2340019 w 2552172"/>
                  <a:gd name="connsiteY89" fmla="*/ 3148235 h 6256555"/>
                  <a:gd name="connsiteX90" fmla="*/ 2342603 w 2552172"/>
                  <a:gd name="connsiteY90" fmla="*/ 3423456 h 6256555"/>
                  <a:gd name="connsiteX91" fmla="*/ 2366508 w 2552172"/>
                  <a:gd name="connsiteY91" fmla="*/ 3656681 h 6256555"/>
                  <a:gd name="connsiteX92" fmla="*/ 2368446 w 2552172"/>
                  <a:gd name="connsiteY92" fmla="*/ 3672833 h 6256555"/>
                  <a:gd name="connsiteX93" fmla="*/ 2414962 w 2552172"/>
                  <a:gd name="connsiteY93" fmla="*/ 3727748 h 6256555"/>
                  <a:gd name="connsiteX94" fmla="*/ 2426590 w 2552172"/>
                  <a:gd name="connsiteY94" fmla="*/ 3779433 h 6256555"/>
                  <a:gd name="connsiteX95" fmla="*/ 2431759 w 2552172"/>
                  <a:gd name="connsiteY95" fmla="*/ 3841454 h 6256555"/>
                  <a:gd name="connsiteX96" fmla="*/ 2447265 w 2552172"/>
                  <a:gd name="connsiteY96" fmla="*/ 3957099 h 6256555"/>
                  <a:gd name="connsiteX97" fmla="*/ 2501533 w 2552172"/>
                  <a:gd name="connsiteY97" fmla="*/ 4026226 h 6256555"/>
                  <a:gd name="connsiteX98" fmla="*/ 2497657 w 2552172"/>
                  <a:gd name="connsiteY98" fmla="*/ 4030103 h 6256555"/>
                  <a:gd name="connsiteX99" fmla="*/ 2460186 w 2552172"/>
                  <a:gd name="connsiteY99" fmla="*/ 3995216 h 6256555"/>
                  <a:gd name="connsiteX100" fmla="*/ 2458247 w 2552172"/>
                  <a:gd name="connsiteY100" fmla="*/ 4010721 h 6256555"/>
                  <a:gd name="connsiteX101" fmla="*/ 2453079 w 2552172"/>
                  <a:gd name="connsiteY101" fmla="*/ 4077265 h 6256555"/>
                  <a:gd name="connsiteX102" fmla="*/ 2459539 w 2552172"/>
                  <a:gd name="connsiteY102" fmla="*/ 4101815 h 6256555"/>
                  <a:gd name="connsiteX103" fmla="*/ 2541588 w 2552172"/>
                  <a:gd name="connsiteY103" fmla="*/ 4220043 h 6256555"/>
                  <a:gd name="connsiteX104" fmla="*/ 2503471 w 2552172"/>
                  <a:gd name="connsiteY104" fmla="*/ 4329873 h 6256555"/>
                  <a:gd name="connsiteX105" fmla="*/ 2431759 w 2552172"/>
                  <a:gd name="connsiteY105" fmla="*/ 4324059 h 6256555"/>
                  <a:gd name="connsiteX106" fmla="*/ 2398810 w 2552172"/>
                  <a:gd name="connsiteY106" fmla="*/ 4318244 h 6256555"/>
                  <a:gd name="connsiteX107" fmla="*/ 2394288 w 2552172"/>
                  <a:gd name="connsiteY107" fmla="*/ 4318244 h 6256555"/>
                  <a:gd name="connsiteX108" fmla="*/ 2285750 w 2552172"/>
                  <a:gd name="connsiteY108" fmla="*/ 4262683 h 6256555"/>
                  <a:gd name="connsiteX109" fmla="*/ 2280582 w 2552172"/>
                  <a:gd name="connsiteY109" fmla="*/ 4258161 h 6256555"/>
                  <a:gd name="connsiteX110" fmla="*/ 2203054 w 2552172"/>
                  <a:gd name="connsiteY110" fmla="*/ 4213583 h 6256555"/>
                  <a:gd name="connsiteX111" fmla="*/ 2131342 w 2552172"/>
                  <a:gd name="connsiteY111" fmla="*/ 4127657 h 6256555"/>
                  <a:gd name="connsiteX112" fmla="*/ 2117775 w 2552172"/>
                  <a:gd name="connsiteY112" fmla="*/ 4112152 h 6256555"/>
                  <a:gd name="connsiteX113" fmla="*/ 2093225 w 2552172"/>
                  <a:gd name="connsiteY113" fmla="*/ 4070158 h 6256555"/>
                  <a:gd name="connsiteX114" fmla="*/ 2078366 w 2552172"/>
                  <a:gd name="connsiteY114" fmla="*/ 4048839 h 6256555"/>
                  <a:gd name="connsiteX115" fmla="*/ 2048647 w 2552172"/>
                  <a:gd name="connsiteY115" fmla="*/ 3999738 h 6256555"/>
                  <a:gd name="connsiteX116" fmla="*/ 2035726 w 2552172"/>
                  <a:gd name="connsiteY116" fmla="*/ 3975834 h 6256555"/>
                  <a:gd name="connsiteX117" fmla="*/ 2021513 w 2552172"/>
                  <a:gd name="connsiteY117" fmla="*/ 3956452 h 6256555"/>
                  <a:gd name="connsiteX118" fmla="*/ 1980811 w 2552172"/>
                  <a:gd name="connsiteY118" fmla="*/ 3890554 h 6256555"/>
                  <a:gd name="connsiteX119" fmla="*/ 1925896 w 2552172"/>
                  <a:gd name="connsiteY119" fmla="*/ 3803336 h 6256555"/>
                  <a:gd name="connsiteX120" fmla="*/ 1916205 w 2552172"/>
                  <a:gd name="connsiteY120" fmla="*/ 3794938 h 6256555"/>
                  <a:gd name="connsiteX121" fmla="*/ 1909744 w 2552172"/>
                  <a:gd name="connsiteY121" fmla="*/ 3793000 h 6256555"/>
                  <a:gd name="connsiteX122" fmla="*/ 1864520 w 2552172"/>
                  <a:gd name="connsiteY122" fmla="*/ 3727102 h 6256555"/>
                  <a:gd name="connsiteX123" fmla="*/ 1851600 w 2552172"/>
                  <a:gd name="connsiteY123" fmla="*/ 3710951 h 6256555"/>
                  <a:gd name="connsiteX124" fmla="*/ 1849662 w 2552172"/>
                  <a:gd name="connsiteY124" fmla="*/ 3630840 h 6256555"/>
                  <a:gd name="connsiteX125" fmla="*/ 2024743 w 2552172"/>
                  <a:gd name="connsiteY125" fmla="*/ 3499690 h 6256555"/>
                  <a:gd name="connsiteX126" fmla="*/ 2061568 w 2552172"/>
                  <a:gd name="connsiteY126" fmla="*/ 3481601 h 6256555"/>
                  <a:gd name="connsiteX127" fmla="*/ 2073198 w 2552172"/>
                  <a:gd name="connsiteY127" fmla="*/ 3452528 h 6256555"/>
                  <a:gd name="connsiteX128" fmla="*/ 2067382 w 2552172"/>
                  <a:gd name="connsiteY128" fmla="*/ 3441545 h 6256555"/>
                  <a:gd name="connsiteX129" fmla="*/ 2095164 w 2552172"/>
                  <a:gd name="connsiteY129" fmla="*/ 3395029 h 6256555"/>
                  <a:gd name="connsiteX130" fmla="*/ 2029911 w 2552172"/>
                  <a:gd name="connsiteY130" fmla="*/ 2524790 h 6256555"/>
                  <a:gd name="connsiteX131" fmla="*/ 1977581 w 2552172"/>
                  <a:gd name="connsiteY131" fmla="*/ 2546110 h 6256555"/>
                  <a:gd name="connsiteX132" fmla="*/ 1675872 w 2552172"/>
                  <a:gd name="connsiteY132" fmla="*/ 2740574 h 6256555"/>
                  <a:gd name="connsiteX133" fmla="*/ 1658428 w 2552172"/>
                  <a:gd name="connsiteY133" fmla="*/ 2754140 h 6256555"/>
                  <a:gd name="connsiteX134" fmla="*/ 1633232 w 2552172"/>
                  <a:gd name="connsiteY134" fmla="*/ 2827791 h 6256555"/>
                  <a:gd name="connsiteX135" fmla="*/ 1715282 w 2552172"/>
                  <a:gd name="connsiteY135" fmla="*/ 3113994 h 6256555"/>
                  <a:gd name="connsiteX136" fmla="*/ 1755337 w 2552172"/>
                  <a:gd name="connsiteY136" fmla="*/ 3730332 h 6256555"/>
                  <a:gd name="connsiteX137" fmla="*/ 1740478 w 2552172"/>
                  <a:gd name="connsiteY137" fmla="*/ 4056591 h 6256555"/>
                  <a:gd name="connsiteX138" fmla="*/ 1695900 w 2552172"/>
                  <a:gd name="connsiteY138" fmla="*/ 4351839 h 6256555"/>
                  <a:gd name="connsiteX139" fmla="*/ 1639047 w 2552172"/>
                  <a:gd name="connsiteY139" fmla="*/ 4603801 h 6256555"/>
                  <a:gd name="connsiteX140" fmla="*/ 1555705 w 2552172"/>
                  <a:gd name="connsiteY140" fmla="*/ 4992728 h 6256555"/>
                  <a:gd name="connsiteX141" fmla="*/ 1489162 w 2552172"/>
                  <a:gd name="connsiteY141" fmla="*/ 5413957 h 6256555"/>
                  <a:gd name="connsiteX142" fmla="*/ 1472365 w 2552172"/>
                  <a:gd name="connsiteY142" fmla="*/ 5547044 h 6256555"/>
                  <a:gd name="connsiteX143" fmla="*/ 1471718 w 2552172"/>
                  <a:gd name="connsiteY143" fmla="*/ 5590976 h 6256555"/>
                  <a:gd name="connsiteX144" fmla="*/ 1489808 w 2552172"/>
                  <a:gd name="connsiteY144" fmla="*/ 5624571 h 6256555"/>
                  <a:gd name="connsiteX145" fmla="*/ 1513712 w 2552172"/>
                  <a:gd name="connsiteY145" fmla="*/ 5667211 h 6256555"/>
                  <a:gd name="connsiteX146" fmla="*/ 1520819 w 2552172"/>
                  <a:gd name="connsiteY146" fmla="*/ 5694992 h 6256555"/>
                  <a:gd name="connsiteX147" fmla="*/ 1554413 w 2552172"/>
                  <a:gd name="connsiteY147" fmla="*/ 5689176 h 6256555"/>
                  <a:gd name="connsiteX148" fmla="*/ 1664243 w 2552172"/>
                  <a:gd name="connsiteY148" fmla="*/ 5782209 h 6256555"/>
                  <a:gd name="connsiteX149" fmla="*/ 1668119 w 2552172"/>
                  <a:gd name="connsiteY149" fmla="*/ 5808698 h 6256555"/>
                  <a:gd name="connsiteX150" fmla="*/ 1715282 w 2552172"/>
                  <a:gd name="connsiteY150" fmla="*/ 5851983 h 6256555"/>
                  <a:gd name="connsiteX151" fmla="*/ 1726265 w 2552172"/>
                  <a:gd name="connsiteY151" fmla="*/ 5858444 h 6256555"/>
                  <a:gd name="connsiteX152" fmla="*/ 1502083 w 2552172"/>
                  <a:gd name="connsiteY152" fmla="*/ 5769934 h 6256555"/>
                  <a:gd name="connsiteX153" fmla="*/ 1502729 w 2552172"/>
                  <a:gd name="connsiteY153" fmla="*/ 5828079 h 6256555"/>
                  <a:gd name="connsiteX154" fmla="*/ 1503375 w 2552172"/>
                  <a:gd name="connsiteY154" fmla="*/ 5879763 h 6256555"/>
                  <a:gd name="connsiteX155" fmla="*/ 1476240 w 2552172"/>
                  <a:gd name="connsiteY155" fmla="*/ 5894623 h 6256555"/>
                  <a:gd name="connsiteX156" fmla="*/ 1494976 w 2552172"/>
                  <a:gd name="connsiteY156" fmla="*/ 6149169 h 6256555"/>
                  <a:gd name="connsiteX157" fmla="*/ 1484639 w 2552172"/>
                  <a:gd name="connsiteY157" fmla="*/ 6227342 h 6256555"/>
                  <a:gd name="connsiteX158" fmla="*/ 1387084 w 2552172"/>
                  <a:gd name="connsiteY158" fmla="*/ 6239617 h 6256555"/>
                  <a:gd name="connsiteX159" fmla="*/ 1307619 w 2552172"/>
                  <a:gd name="connsiteY159" fmla="*/ 6173720 h 6256555"/>
                  <a:gd name="connsiteX160" fmla="*/ 1290176 w 2552172"/>
                  <a:gd name="connsiteY160" fmla="*/ 6148524 h 6256555"/>
                  <a:gd name="connsiteX161" fmla="*/ 1274670 w 2552172"/>
                  <a:gd name="connsiteY161" fmla="*/ 6131080 h 6256555"/>
                  <a:gd name="connsiteX162" fmla="*/ 1262395 w 2552172"/>
                  <a:gd name="connsiteY162" fmla="*/ 6120743 h 6256555"/>
                  <a:gd name="connsiteX163" fmla="*/ 1218463 w 2552172"/>
                  <a:gd name="connsiteY163" fmla="*/ 6050968 h 6256555"/>
                  <a:gd name="connsiteX164" fmla="*/ 1191975 w 2552172"/>
                  <a:gd name="connsiteY164" fmla="*/ 6014144 h 6256555"/>
                  <a:gd name="connsiteX165" fmla="*/ 1169364 w 2552172"/>
                  <a:gd name="connsiteY165" fmla="*/ 5925634 h 6256555"/>
                  <a:gd name="connsiteX166" fmla="*/ 1151274 w 2552172"/>
                  <a:gd name="connsiteY166" fmla="*/ 5882347 h 6256555"/>
                  <a:gd name="connsiteX167" fmla="*/ 1118324 w 2552172"/>
                  <a:gd name="connsiteY167" fmla="*/ 5768642 h 6256555"/>
                  <a:gd name="connsiteX168" fmla="*/ 1099590 w 2552172"/>
                  <a:gd name="connsiteY168" fmla="*/ 5743445 h 6256555"/>
                  <a:gd name="connsiteX169" fmla="*/ 1058888 w 2552172"/>
                  <a:gd name="connsiteY169" fmla="*/ 5654290 h 6256555"/>
                  <a:gd name="connsiteX170" fmla="*/ 1020770 w 2552172"/>
                  <a:gd name="connsiteY170" fmla="*/ 5586454 h 6256555"/>
                  <a:gd name="connsiteX171" fmla="*/ 1003327 w 2552172"/>
                  <a:gd name="connsiteY171" fmla="*/ 5468872 h 6256555"/>
                  <a:gd name="connsiteX172" fmla="*/ 1014956 w 2552172"/>
                  <a:gd name="connsiteY172" fmla="*/ 5457243 h 6256555"/>
                  <a:gd name="connsiteX173" fmla="*/ 1154504 w 2552172"/>
                  <a:gd name="connsiteY173" fmla="*/ 5394575 h 6256555"/>
                  <a:gd name="connsiteX174" fmla="*/ 1230738 w 2552172"/>
                  <a:gd name="connsiteY174" fmla="*/ 5364210 h 6256555"/>
                  <a:gd name="connsiteX175" fmla="*/ 1242368 w 2552172"/>
                  <a:gd name="connsiteY175" fmla="*/ 5324801 h 6256555"/>
                  <a:gd name="connsiteX176" fmla="*/ 1263042 w 2552172"/>
                  <a:gd name="connsiteY176" fmla="*/ 5288621 h 6256555"/>
                  <a:gd name="connsiteX177" fmla="*/ 1270795 w 2552172"/>
                  <a:gd name="connsiteY177" fmla="*/ 5096743 h 6256555"/>
                  <a:gd name="connsiteX178" fmla="*/ 1272732 w 2552172"/>
                  <a:gd name="connsiteY178" fmla="*/ 4696188 h 6256555"/>
                  <a:gd name="connsiteX179" fmla="*/ 1361888 w 2552172"/>
                  <a:gd name="connsiteY179" fmla="*/ 4293048 h 6256555"/>
                  <a:gd name="connsiteX180" fmla="*/ 1376101 w 2552172"/>
                  <a:gd name="connsiteY180" fmla="*/ 4198077 h 6256555"/>
                  <a:gd name="connsiteX181" fmla="*/ 1353490 w 2552172"/>
                  <a:gd name="connsiteY181" fmla="*/ 3949992 h 6256555"/>
                  <a:gd name="connsiteX182" fmla="*/ 1289530 w 2552172"/>
                  <a:gd name="connsiteY182" fmla="*/ 3672187 h 6256555"/>
                  <a:gd name="connsiteX183" fmla="*/ 1196497 w 2552172"/>
                  <a:gd name="connsiteY183" fmla="*/ 3374355 h 6256555"/>
                  <a:gd name="connsiteX184" fmla="*/ 1058888 w 2552172"/>
                  <a:gd name="connsiteY184" fmla="*/ 3134022 h 6256555"/>
                  <a:gd name="connsiteX185" fmla="*/ 1027876 w 2552172"/>
                  <a:gd name="connsiteY185" fmla="*/ 3093321 h 6256555"/>
                  <a:gd name="connsiteX186" fmla="*/ 919339 w 2552172"/>
                  <a:gd name="connsiteY186" fmla="*/ 3005457 h 6256555"/>
                  <a:gd name="connsiteX187" fmla="*/ 794004 w 2552172"/>
                  <a:gd name="connsiteY187" fmla="*/ 2897565 h 6256555"/>
                  <a:gd name="connsiteX188" fmla="*/ 706141 w 2552172"/>
                  <a:gd name="connsiteY188" fmla="*/ 2438864 h 6256555"/>
                  <a:gd name="connsiteX189" fmla="*/ 735860 w 2552172"/>
                  <a:gd name="connsiteY189" fmla="*/ 2356816 h 6256555"/>
                  <a:gd name="connsiteX190" fmla="*/ 781729 w 2552172"/>
                  <a:gd name="connsiteY190" fmla="*/ 2234711 h 6256555"/>
                  <a:gd name="connsiteX191" fmla="*/ 810156 w 2552172"/>
                  <a:gd name="connsiteY191" fmla="*/ 2162353 h 6256555"/>
                  <a:gd name="connsiteX192" fmla="*/ 834706 w 2552172"/>
                  <a:gd name="connsiteY192" fmla="*/ 1841908 h 6256555"/>
                  <a:gd name="connsiteX193" fmla="*/ 852796 w 2552172"/>
                  <a:gd name="connsiteY193" fmla="*/ 1502729 h 6256555"/>
                  <a:gd name="connsiteX194" fmla="*/ 829538 w 2552172"/>
                  <a:gd name="connsiteY194" fmla="*/ 1338630 h 6256555"/>
                  <a:gd name="connsiteX195" fmla="*/ 732629 w 2552172"/>
                  <a:gd name="connsiteY195" fmla="*/ 1375455 h 6256555"/>
                  <a:gd name="connsiteX196" fmla="*/ 425751 w 2552172"/>
                  <a:gd name="connsiteY196" fmla="*/ 1624187 h 6256555"/>
                  <a:gd name="connsiteX197" fmla="*/ 352747 w 2552172"/>
                  <a:gd name="connsiteY197" fmla="*/ 1725618 h 6256555"/>
                  <a:gd name="connsiteX198" fmla="*/ 297832 w 2552172"/>
                  <a:gd name="connsiteY198" fmla="*/ 1910390 h 6256555"/>
                  <a:gd name="connsiteX199" fmla="*/ 214491 w 2552172"/>
                  <a:gd name="connsiteY199" fmla="*/ 2168167 h 6256555"/>
                  <a:gd name="connsiteX200" fmla="*/ 177666 w 2552172"/>
                  <a:gd name="connsiteY200" fmla="*/ 2337433 h 6256555"/>
                  <a:gd name="connsiteX201" fmla="*/ 217722 w 2552172"/>
                  <a:gd name="connsiteY201" fmla="*/ 2441449 h 6256555"/>
                  <a:gd name="connsiteX202" fmla="*/ 293310 w 2552172"/>
                  <a:gd name="connsiteY202" fmla="*/ 2557739 h 6256555"/>
                  <a:gd name="connsiteX203" fmla="*/ 328844 w 2552172"/>
                  <a:gd name="connsiteY203" fmla="*/ 2658524 h 6256555"/>
                  <a:gd name="connsiteX204" fmla="*/ 324967 w 2552172"/>
                  <a:gd name="connsiteY204" fmla="*/ 2683074 h 6256555"/>
                  <a:gd name="connsiteX205" fmla="*/ 292018 w 2552172"/>
                  <a:gd name="connsiteY205" fmla="*/ 2681136 h 6256555"/>
                  <a:gd name="connsiteX206" fmla="*/ 257131 w 2552172"/>
                  <a:gd name="connsiteY206" fmla="*/ 2626868 h 6256555"/>
                  <a:gd name="connsiteX207" fmla="*/ 244210 w 2552172"/>
                  <a:gd name="connsiteY207" fmla="*/ 2584874 h 6256555"/>
                  <a:gd name="connsiteX208" fmla="*/ 221598 w 2552172"/>
                  <a:gd name="connsiteY208" fmla="*/ 2568722 h 6256555"/>
                  <a:gd name="connsiteX209" fmla="*/ 202862 w 2552172"/>
                  <a:gd name="connsiteY209" fmla="*/ 2584874 h 6256555"/>
                  <a:gd name="connsiteX210" fmla="*/ 189941 w 2552172"/>
                  <a:gd name="connsiteY210" fmla="*/ 2758663 h 6256555"/>
                  <a:gd name="connsiteX211" fmla="*/ 191233 w 2552172"/>
                  <a:gd name="connsiteY211" fmla="*/ 2863324 h 6256555"/>
                  <a:gd name="connsiteX212" fmla="*/ 140194 w 2552172"/>
                  <a:gd name="connsiteY212" fmla="*/ 2899503 h 6256555"/>
                  <a:gd name="connsiteX213" fmla="*/ 117583 w 2552172"/>
                  <a:gd name="connsiteY213" fmla="*/ 2873661 h 6256555"/>
                  <a:gd name="connsiteX214" fmla="*/ 80111 w 2552172"/>
                  <a:gd name="connsiteY214" fmla="*/ 2851049 h 6256555"/>
                  <a:gd name="connsiteX215" fmla="*/ 56207 w 2552172"/>
                  <a:gd name="connsiteY215" fmla="*/ 2818746 h 6256555"/>
                  <a:gd name="connsiteX216" fmla="*/ 45870 w 2552172"/>
                  <a:gd name="connsiteY216" fmla="*/ 2786443 h 6256555"/>
                  <a:gd name="connsiteX217" fmla="*/ 8399 w 2552172"/>
                  <a:gd name="connsiteY217" fmla="*/ 2621053 h 6256555"/>
                  <a:gd name="connsiteX218" fmla="*/ 0 w 2552172"/>
                  <a:gd name="connsiteY218" fmla="*/ 2461477 h 6256555"/>
                  <a:gd name="connsiteX219" fmla="*/ 646 w 2552172"/>
                  <a:gd name="connsiteY219" fmla="*/ 2458892 h 6256555"/>
                  <a:gd name="connsiteX220" fmla="*/ 58792 w 2552172"/>
                  <a:gd name="connsiteY220" fmla="*/ 2099039 h 6256555"/>
                  <a:gd name="connsiteX221" fmla="*/ 149885 w 2552172"/>
                  <a:gd name="connsiteY221" fmla="*/ 1672642 h 6256555"/>
                  <a:gd name="connsiteX222" fmla="*/ 205447 w 2552172"/>
                  <a:gd name="connsiteY222" fmla="*/ 1538262 h 6256555"/>
                  <a:gd name="connsiteX223" fmla="*/ 312046 w 2552172"/>
                  <a:gd name="connsiteY223" fmla="*/ 1396129 h 6256555"/>
                  <a:gd name="connsiteX224" fmla="*/ 476144 w 2552172"/>
                  <a:gd name="connsiteY224" fmla="*/ 1222339 h 6256555"/>
                  <a:gd name="connsiteX225" fmla="*/ 617631 w 2552172"/>
                  <a:gd name="connsiteY225" fmla="*/ 1070517 h 6256555"/>
                  <a:gd name="connsiteX226" fmla="*/ 861840 w 2552172"/>
                  <a:gd name="connsiteY226" fmla="*/ 859256 h 6256555"/>
                  <a:gd name="connsiteX227" fmla="*/ 964563 w 2552172"/>
                  <a:gd name="connsiteY227" fmla="*/ 818150 h 6256555"/>
                  <a:gd name="connsiteX228" fmla="*/ 973653 w 2552172"/>
                  <a:gd name="connsiteY228" fmla="*/ 817922 h 6256555"/>
                  <a:gd name="connsiteX229" fmla="*/ 983327 w 2552172"/>
                  <a:gd name="connsiteY229" fmla="*/ 792885 h 6256555"/>
                  <a:gd name="connsiteX230" fmla="*/ 939449 w 2552172"/>
                  <a:gd name="connsiteY230" fmla="*/ 799242 h 6256555"/>
                  <a:gd name="connsiteX231" fmla="*/ 979302 w 2552172"/>
                  <a:gd name="connsiteY231" fmla="*/ 761680 h 6256555"/>
                  <a:gd name="connsiteX232" fmla="*/ 958163 w 2552172"/>
                  <a:gd name="connsiteY232" fmla="*/ 765170 h 6256555"/>
                  <a:gd name="connsiteX233" fmla="*/ 953508 w 2552172"/>
                  <a:gd name="connsiteY233" fmla="*/ 763945 h 6256555"/>
                  <a:gd name="connsiteX234" fmla="*/ 957567 w 2552172"/>
                  <a:gd name="connsiteY234" fmla="*/ 761349 h 6256555"/>
                  <a:gd name="connsiteX235" fmla="*/ 986064 w 2552172"/>
                  <a:gd name="connsiteY235" fmla="*/ 722379 h 6256555"/>
                  <a:gd name="connsiteX236" fmla="*/ 988136 w 2552172"/>
                  <a:gd name="connsiteY236" fmla="*/ 719059 h 6256555"/>
                  <a:gd name="connsiteX237" fmla="*/ 987878 w 2552172"/>
                  <a:gd name="connsiteY237" fmla="*/ 719820 h 6256555"/>
                  <a:gd name="connsiteX238" fmla="*/ 988890 w 2552172"/>
                  <a:gd name="connsiteY238" fmla="*/ 717851 h 6256555"/>
                  <a:gd name="connsiteX239" fmla="*/ 988136 w 2552172"/>
                  <a:gd name="connsiteY239" fmla="*/ 719059 h 6256555"/>
                  <a:gd name="connsiteX240" fmla="*/ 999534 w 2552172"/>
                  <a:gd name="connsiteY240" fmla="*/ 685289 h 6256555"/>
                  <a:gd name="connsiteX241" fmla="*/ 1003490 w 2552172"/>
                  <a:gd name="connsiteY241" fmla="*/ 649230 h 6256555"/>
                  <a:gd name="connsiteX242" fmla="*/ 1004723 w 2552172"/>
                  <a:gd name="connsiteY242" fmla="*/ 623511 h 6256555"/>
                  <a:gd name="connsiteX243" fmla="*/ 1062625 w 2552172"/>
                  <a:gd name="connsiteY243" fmla="*/ 545686 h 6256555"/>
                  <a:gd name="connsiteX244" fmla="*/ 1013608 w 2552172"/>
                  <a:gd name="connsiteY244" fmla="*/ 568881 h 6256555"/>
                  <a:gd name="connsiteX245" fmla="*/ 1063136 w 2552172"/>
                  <a:gd name="connsiteY245" fmla="*/ 527851 h 6256555"/>
                  <a:gd name="connsiteX246" fmla="*/ 1030019 w 2552172"/>
                  <a:gd name="connsiteY246" fmla="*/ 539104 h 6256555"/>
                  <a:gd name="connsiteX247" fmla="*/ 1052152 w 2552172"/>
                  <a:gd name="connsiteY247" fmla="*/ 482976 h 6256555"/>
                  <a:gd name="connsiteX248" fmla="*/ 1113017 w 2552172"/>
                  <a:gd name="connsiteY248" fmla="*/ 422315 h 6256555"/>
                  <a:gd name="connsiteX249" fmla="*/ 1120346 w 2552172"/>
                  <a:gd name="connsiteY249" fmla="*/ 376144 h 6256555"/>
                  <a:gd name="connsiteX250" fmla="*/ 1165622 w 2552172"/>
                  <a:gd name="connsiteY250" fmla="*/ 314654 h 6256555"/>
                  <a:gd name="connsiteX251" fmla="*/ 1170965 w 2552172"/>
                  <a:gd name="connsiteY251" fmla="*/ 310826 h 6256555"/>
                  <a:gd name="connsiteX252" fmla="*/ 1175905 w 2552172"/>
                  <a:gd name="connsiteY252" fmla="*/ 273474 h 6256555"/>
                  <a:gd name="connsiteX253" fmla="*/ 1367057 w 2552172"/>
                  <a:gd name="connsiteY253" fmla="*/ 41348 h 6256555"/>
                  <a:gd name="connsiteX254" fmla="*/ 1424556 w 2552172"/>
                  <a:gd name="connsiteY254" fmla="*/ 21966 h 6256555"/>
                  <a:gd name="connsiteX255" fmla="*/ 1353490 w 2552172"/>
                  <a:gd name="connsiteY255" fmla="*/ 18090 h 6256555"/>
                  <a:gd name="connsiteX256" fmla="*/ 1383854 w 2552172"/>
                  <a:gd name="connsiteY256" fmla="*/ 1938 h 6256555"/>
                  <a:gd name="connsiteX257" fmla="*/ 1443938 w 2552172"/>
                  <a:gd name="connsiteY257" fmla="*/ 0 h 6256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552172" h="6256555">
                    <a:moveTo>
                      <a:pt x="1580003" y="5695486"/>
                    </a:moveTo>
                    <a:cubicBezTo>
                      <a:pt x="1570040" y="5696162"/>
                      <a:pt x="1557805" y="5698221"/>
                      <a:pt x="1542138" y="5700806"/>
                    </a:cubicBezTo>
                    <a:cubicBezTo>
                      <a:pt x="1518234" y="5704682"/>
                      <a:pt x="1505314" y="5743445"/>
                      <a:pt x="1518880" y="5763474"/>
                    </a:cubicBezTo>
                    <a:cubicBezTo>
                      <a:pt x="1553768" y="5814512"/>
                      <a:pt x="1614497" y="5814512"/>
                      <a:pt x="1662305" y="5841000"/>
                    </a:cubicBezTo>
                    <a:cubicBezTo>
                      <a:pt x="1664243" y="5839062"/>
                      <a:pt x="1666182" y="5837123"/>
                      <a:pt x="1668119" y="5835186"/>
                    </a:cubicBezTo>
                    <a:cubicBezTo>
                      <a:pt x="1659075" y="5806759"/>
                      <a:pt x="1651968" y="5777041"/>
                      <a:pt x="1639693" y="5749906"/>
                    </a:cubicBezTo>
                    <a:cubicBezTo>
                      <a:pt x="1619342" y="5703875"/>
                      <a:pt x="1609894" y="5693457"/>
                      <a:pt x="1580003" y="5695486"/>
                    </a:cubicBezTo>
                    <a:close/>
                    <a:moveTo>
                      <a:pt x="947823" y="762448"/>
                    </a:moveTo>
                    <a:lnTo>
                      <a:pt x="953508" y="763945"/>
                    </a:lnTo>
                    <a:lnTo>
                      <a:pt x="951438" y="765269"/>
                    </a:lnTo>
                    <a:cubicBezTo>
                      <a:pt x="949754" y="765575"/>
                      <a:pt x="948491" y="764758"/>
                      <a:pt x="947823" y="762448"/>
                    </a:cubicBezTo>
                    <a:close/>
                    <a:moveTo>
                      <a:pt x="1156017" y="739151"/>
                    </a:moveTo>
                    <a:lnTo>
                      <a:pt x="1143717" y="742694"/>
                    </a:lnTo>
                    <a:cubicBezTo>
                      <a:pt x="1138791" y="744661"/>
                      <a:pt x="1133961" y="747790"/>
                      <a:pt x="1128940" y="754081"/>
                    </a:cubicBezTo>
                    <a:cubicBezTo>
                      <a:pt x="1123065" y="761455"/>
                      <a:pt x="1117756" y="772732"/>
                      <a:pt x="1112226" y="785908"/>
                    </a:cubicBezTo>
                    <a:lnTo>
                      <a:pt x="1102670" y="808795"/>
                    </a:lnTo>
                    <a:lnTo>
                      <a:pt x="1117033" y="801757"/>
                    </a:lnTo>
                    <a:cubicBezTo>
                      <a:pt x="1135768" y="794004"/>
                      <a:pt x="1153858" y="784313"/>
                      <a:pt x="1169364" y="777207"/>
                    </a:cubicBezTo>
                    <a:cubicBezTo>
                      <a:pt x="1171302" y="768808"/>
                      <a:pt x="1173239" y="759763"/>
                      <a:pt x="1175178" y="750718"/>
                    </a:cubicBezTo>
                    <a:cubicBezTo>
                      <a:pt x="1170656" y="748780"/>
                      <a:pt x="1162903" y="746196"/>
                      <a:pt x="1153212" y="742319"/>
                    </a:cubicBezTo>
                    <a:close/>
                    <a:moveTo>
                      <a:pt x="1443938" y="0"/>
                    </a:moveTo>
                    <a:cubicBezTo>
                      <a:pt x="1472365" y="12275"/>
                      <a:pt x="1501437" y="23904"/>
                      <a:pt x="1529217" y="37471"/>
                    </a:cubicBezTo>
                    <a:cubicBezTo>
                      <a:pt x="1538262" y="41994"/>
                      <a:pt x="1545369" y="52331"/>
                      <a:pt x="1549891" y="61376"/>
                    </a:cubicBezTo>
                    <a:cubicBezTo>
                      <a:pt x="1559582" y="80757"/>
                      <a:pt x="1569272" y="82049"/>
                      <a:pt x="1591885" y="76881"/>
                    </a:cubicBezTo>
                    <a:cubicBezTo>
                      <a:pt x="1646800" y="63960"/>
                      <a:pt x="1704299" y="57499"/>
                      <a:pt x="1758567" y="80111"/>
                    </a:cubicBezTo>
                    <a:cubicBezTo>
                      <a:pt x="1803146" y="98847"/>
                      <a:pt x="1849015" y="116936"/>
                      <a:pt x="1889717" y="142133"/>
                    </a:cubicBezTo>
                    <a:cubicBezTo>
                      <a:pt x="1967890" y="190587"/>
                      <a:pt x="2004069" y="267468"/>
                      <a:pt x="2016344" y="356624"/>
                    </a:cubicBezTo>
                    <a:cubicBezTo>
                      <a:pt x="2017636" y="365022"/>
                      <a:pt x="2020867" y="373421"/>
                      <a:pt x="2021513" y="381819"/>
                    </a:cubicBezTo>
                    <a:cubicBezTo>
                      <a:pt x="2022158" y="386988"/>
                      <a:pt x="2020867" y="392802"/>
                      <a:pt x="2018928" y="397325"/>
                    </a:cubicBezTo>
                    <a:cubicBezTo>
                      <a:pt x="2012468" y="414123"/>
                      <a:pt x="2002777" y="430274"/>
                      <a:pt x="1997609" y="447717"/>
                    </a:cubicBezTo>
                    <a:cubicBezTo>
                      <a:pt x="1987272" y="482605"/>
                      <a:pt x="1978873" y="518138"/>
                      <a:pt x="1969828" y="553671"/>
                    </a:cubicBezTo>
                    <a:cubicBezTo>
                      <a:pt x="1967890" y="561423"/>
                      <a:pt x="1962722" y="570468"/>
                      <a:pt x="1964014" y="576929"/>
                    </a:cubicBezTo>
                    <a:cubicBezTo>
                      <a:pt x="1973059" y="611816"/>
                      <a:pt x="1939463" y="621507"/>
                      <a:pt x="1925896" y="642180"/>
                    </a:cubicBezTo>
                    <a:cubicBezTo>
                      <a:pt x="1921374" y="648641"/>
                      <a:pt x="1911037" y="650579"/>
                      <a:pt x="1903930" y="660270"/>
                    </a:cubicBezTo>
                    <a:cubicBezTo>
                      <a:pt x="1891655" y="677068"/>
                      <a:pt x="1892302" y="691281"/>
                      <a:pt x="1898116" y="708078"/>
                    </a:cubicBezTo>
                    <a:cubicBezTo>
                      <a:pt x="1905222" y="728752"/>
                      <a:pt x="1902638" y="742966"/>
                      <a:pt x="1881964" y="757179"/>
                    </a:cubicBezTo>
                    <a:cubicBezTo>
                      <a:pt x="1864520" y="769454"/>
                      <a:pt x="1854184" y="792066"/>
                      <a:pt x="1840617" y="810801"/>
                    </a:cubicBezTo>
                    <a:cubicBezTo>
                      <a:pt x="1831572" y="823076"/>
                      <a:pt x="1822527" y="835351"/>
                      <a:pt x="1813482" y="847627"/>
                    </a:cubicBezTo>
                    <a:cubicBezTo>
                      <a:pt x="1806376" y="857964"/>
                      <a:pt x="1799269" y="868947"/>
                      <a:pt x="1792163" y="879283"/>
                    </a:cubicBezTo>
                    <a:cubicBezTo>
                      <a:pt x="1789578" y="883160"/>
                      <a:pt x="1788286" y="890266"/>
                      <a:pt x="1784410" y="891558"/>
                    </a:cubicBezTo>
                    <a:cubicBezTo>
                      <a:pt x="1756630" y="900604"/>
                      <a:pt x="1748231" y="927738"/>
                      <a:pt x="1732079" y="947120"/>
                    </a:cubicBezTo>
                    <a:cubicBezTo>
                      <a:pt x="1713343" y="969086"/>
                      <a:pt x="1696546" y="974900"/>
                      <a:pt x="1669411" y="966501"/>
                    </a:cubicBezTo>
                    <a:cubicBezTo>
                      <a:pt x="1648092" y="959395"/>
                      <a:pt x="1626126" y="952934"/>
                      <a:pt x="1605452" y="943889"/>
                    </a:cubicBezTo>
                    <a:cubicBezTo>
                      <a:pt x="1593177" y="938721"/>
                      <a:pt x="1585424" y="940012"/>
                      <a:pt x="1581548" y="953580"/>
                    </a:cubicBezTo>
                    <a:cubicBezTo>
                      <a:pt x="1574441" y="976192"/>
                      <a:pt x="1561520" y="998158"/>
                      <a:pt x="1593177" y="1014955"/>
                    </a:cubicBezTo>
                    <a:cubicBezTo>
                      <a:pt x="1607390" y="1022708"/>
                      <a:pt x="1617728" y="1038860"/>
                      <a:pt x="1626772" y="1053073"/>
                    </a:cubicBezTo>
                    <a:cubicBezTo>
                      <a:pt x="1653906" y="1095067"/>
                      <a:pt x="1699130" y="1112510"/>
                      <a:pt x="1740478" y="1128661"/>
                    </a:cubicBezTo>
                    <a:cubicBezTo>
                      <a:pt x="1854184" y="1173240"/>
                      <a:pt x="1920082" y="1257873"/>
                      <a:pt x="1956262" y="1368349"/>
                    </a:cubicBezTo>
                    <a:cubicBezTo>
                      <a:pt x="1973059" y="1420679"/>
                      <a:pt x="2011822" y="1454920"/>
                      <a:pt x="2046709" y="1502729"/>
                    </a:cubicBezTo>
                    <a:cubicBezTo>
                      <a:pt x="2053815" y="1479471"/>
                      <a:pt x="2063507" y="1462027"/>
                      <a:pt x="2064799" y="1443937"/>
                    </a:cubicBezTo>
                    <a:cubicBezTo>
                      <a:pt x="2073198" y="1347028"/>
                      <a:pt x="2069967" y="1250121"/>
                      <a:pt x="2053170" y="1154504"/>
                    </a:cubicBezTo>
                    <a:cubicBezTo>
                      <a:pt x="2051232" y="1144167"/>
                      <a:pt x="2048001" y="1133830"/>
                      <a:pt x="2044124" y="1124139"/>
                    </a:cubicBezTo>
                    <a:cubicBezTo>
                      <a:pt x="2037664" y="1104758"/>
                      <a:pt x="2027974" y="1093775"/>
                      <a:pt x="2004069" y="1100235"/>
                    </a:cubicBezTo>
                    <a:cubicBezTo>
                      <a:pt x="1993732" y="1102819"/>
                      <a:pt x="1978873" y="1100235"/>
                      <a:pt x="1969182" y="1095067"/>
                    </a:cubicBezTo>
                    <a:cubicBezTo>
                      <a:pt x="1939463" y="1078915"/>
                      <a:pt x="1910391" y="1061472"/>
                      <a:pt x="1881964" y="1042090"/>
                    </a:cubicBezTo>
                    <a:cubicBezTo>
                      <a:pt x="1877442" y="1038860"/>
                      <a:pt x="1877442" y="1022708"/>
                      <a:pt x="1881964" y="1016248"/>
                    </a:cubicBezTo>
                    <a:cubicBezTo>
                      <a:pt x="1893594" y="998804"/>
                      <a:pt x="1923958" y="996219"/>
                      <a:pt x="1946570" y="1008495"/>
                    </a:cubicBezTo>
                    <a:cubicBezTo>
                      <a:pt x="1975643" y="1024001"/>
                      <a:pt x="1981457" y="1023354"/>
                      <a:pt x="1989210" y="992344"/>
                    </a:cubicBezTo>
                    <a:cubicBezTo>
                      <a:pt x="1993732" y="973608"/>
                      <a:pt x="1993086" y="951642"/>
                      <a:pt x="1987272" y="933553"/>
                    </a:cubicBezTo>
                    <a:cubicBezTo>
                      <a:pt x="1978226" y="905126"/>
                      <a:pt x="1963368" y="878638"/>
                      <a:pt x="1951093" y="850857"/>
                    </a:cubicBezTo>
                    <a:cubicBezTo>
                      <a:pt x="1938818" y="823723"/>
                      <a:pt x="1927835" y="797234"/>
                      <a:pt x="1933649" y="766224"/>
                    </a:cubicBezTo>
                    <a:cubicBezTo>
                      <a:pt x="1935587" y="757179"/>
                      <a:pt x="1926543" y="746196"/>
                      <a:pt x="1925896" y="736505"/>
                    </a:cubicBezTo>
                    <a:cubicBezTo>
                      <a:pt x="1925250" y="724876"/>
                      <a:pt x="1925250" y="711955"/>
                      <a:pt x="1930419" y="702264"/>
                    </a:cubicBezTo>
                    <a:cubicBezTo>
                      <a:pt x="1935587" y="693220"/>
                      <a:pt x="1946570" y="689343"/>
                      <a:pt x="1955615" y="702910"/>
                    </a:cubicBezTo>
                    <a:cubicBezTo>
                      <a:pt x="1964014" y="715831"/>
                      <a:pt x="1973059" y="727460"/>
                      <a:pt x="1984687" y="739735"/>
                    </a:cubicBezTo>
                    <a:cubicBezTo>
                      <a:pt x="1982103" y="719708"/>
                      <a:pt x="1974997" y="697742"/>
                      <a:pt x="1999547" y="688051"/>
                    </a:cubicBezTo>
                    <a:cubicBezTo>
                      <a:pt x="2004716" y="686112"/>
                      <a:pt x="2015052" y="697095"/>
                      <a:pt x="2026035" y="703556"/>
                    </a:cubicBezTo>
                    <a:cubicBezTo>
                      <a:pt x="2041541" y="686759"/>
                      <a:pt x="2049940" y="702264"/>
                      <a:pt x="2060922" y="717123"/>
                    </a:cubicBezTo>
                    <a:cubicBezTo>
                      <a:pt x="2080950" y="745550"/>
                      <a:pt x="2103562" y="772038"/>
                      <a:pt x="2122944" y="800465"/>
                    </a:cubicBezTo>
                    <a:cubicBezTo>
                      <a:pt x="2131342" y="812740"/>
                      <a:pt x="2138449" y="826953"/>
                      <a:pt x="2142326" y="841166"/>
                    </a:cubicBezTo>
                    <a:cubicBezTo>
                      <a:pt x="2162999" y="912879"/>
                      <a:pt x="2183027" y="984591"/>
                      <a:pt x="2203054" y="1056303"/>
                    </a:cubicBezTo>
                    <a:cubicBezTo>
                      <a:pt x="2204347" y="1061472"/>
                      <a:pt x="2206285" y="1067286"/>
                      <a:pt x="2206285" y="1073101"/>
                    </a:cubicBezTo>
                    <a:cubicBezTo>
                      <a:pt x="2208223" y="1192621"/>
                      <a:pt x="2234711" y="1308912"/>
                      <a:pt x="2250217" y="1426494"/>
                    </a:cubicBezTo>
                    <a:cubicBezTo>
                      <a:pt x="2261200" y="1506605"/>
                      <a:pt x="2261200" y="1588654"/>
                      <a:pt x="2262492" y="1670057"/>
                    </a:cubicBezTo>
                    <a:cubicBezTo>
                      <a:pt x="2263138" y="1721096"/>
                      <a:pt x="2258616" y="1772780"/>
                      <a:pt x="2255386" y="1823819"/>
                    </a:cubicBezTo>
                    <a:cubicBezTo>
                      <a:pt x="2250863" y="1889070"/>
                      <a:pt x="2207578" y="1925250"/>
                      <a:pt x="2144263" y="1908453"/>
                    </a:cubicBezTo>
                    <a:cubicBezTo>
                      <a:pt x="2003423" y="1871627"/>
                      <a:pt x="1887133" y="1796684"/>
                      <a:pt x="1801854" y="1676518"/>
                    </a:cubicBezTo>
                    <a:cubicBezTo>
                      <a:pt x="1789578" y="1659074"/>
                      <a:pt x="1777949" y="1640338"/>
                      <a:pt x="1763089" y="1622895"/>
                    </a:cubicBezTo>
                    <a:cubicBezTo>
                      <a:pt x="1758567" y="1686855"/>
                      <a:pt x="1719804" y="1726264"/>
                      <a:pt x="1673934" y="1761151"/>
                    </a:cubicBezTo>
                    <a:cubicBezTo>
                      <a:pt x="1644216" y="1783763"/>
                      <a:pt x="1622895" y="1812836"/>
                      <a:pt x="1606098" y="1844492"/>
                    </a:cubicBezTo>
                    <a:cubicBezTo>
                      <a:pt x="1597054" y="1862582"/>
                      <a:pt x="1597699" y="1885194"/>
                      <a:pt x="1593177" y="1905868"/>
                    </a:cubicBezTo>
                    <a:cubicBezTo>
                      <a:pt x="1578963" y="1969827"/>
                      <a:pt x="1564104" y="2034433"/>
                      <a:pt x="1549245" y="2098393"/>
                    </a:cubicBezTo>
                    <a:cubicBezTo>
                      <a:pt x="1547953" y="2105499"/>
                      <a:pt x="1547307" y="2112606"/>
                      <a:pt x="1546661" y="2124235"/>
                    </a:cubicBezTo>
                    <a:cubicBezTo>
                      <a:pt x="1558290" y="2121005"/>
                      <a:pt x="1567335" y="2118421"/>
                      <a:pt x="1575733" y="2115836"/>
                    </a:cubicBezTo>
                    <a:cubicBezTo>
                      <a:pt x="1719804" y="2075135"/>
                      <a:pt x="1863228" y="2031849"/>
                      <a:pt x="2007946" y="1995024"/>
                    </a:cubicBezTo>
                    <a:cubicBezTo>
                      <a:pt x="2083534" y="1976288"/>
                      <a:pt x="2161707" y="1967244"/>
                      <a:pt x="2239234" y="1958845"/>
                    </a:cubicBezTo>
                    <a:cubicBezTo>
                      <a:pt x="2276705" y="1954969"/>
                      <a:pt x="2316115" y="1956906"/>
                      <a:pt x="2352940" y="1963367"/>
                    </a:cubicBezTo>
                    <a:cubicBezTo>
                      <a:pt x="2440158" y="1978872"/>
                      <a:pt x="2489904" y="2039601"/>
                      <a:pt x="2498303" y="2135218"/>
                    </a:cubicBezTo>
                    <a:cubicBezTo>
                      <a:pt x="2507348" y="2232127"/>
                      <a:pt x="2488612" y="2326451"/>
                      <a:pt x="2471169" y="2420775"/>
                    </a:cubicBezTo>
                    <a:cubicBezTo>
                      <a:pt x="2427237" y="2663047"/>
                      <a:pt x="2383305" y="2905964"/>
                      <a:pt x="2340019" y="3148235"/>
                    </a:cubicBezTo>
                    <a:cubicBezTo>
                      <a:pt x="2323868" y="3239976"/>
                      <a:pt x="2332912" y="3331716"/>
                      <a:pt x="2342603" y="3423456"/>
                    </a:cubicBezTo>
                    <a:cubicBezTo>
                      <a:pt x="2351002" y="3500982"/>
                      <a:pt x="2358755" y="3579155"/>
                      <a:pt x="2366508" y="3656681"/>
                    </a:cubicBezTo>
                    <a:cubicBezTo>
                      <a:pt x="2367153" y="3662497"/>
                      <a:pt x="2367799" y="3667665"/>
                      <a:pt x="2368446" y="3672833"/>
                    </a:cubicBezTo>
                    <a:cubicBezTo>
                      <a:pt x="2414315" y="3675417"/>
                      <a:pt x="2416900" y="3680586"/>
                      <a:pt x="2414962" y="3727748"/>
                    </a:cubicBezTo>
                    <a:cubicBezTo>
                      <a:pt x="2414315" y="3744545"/>
                      <a:pt x="2420776" y="3762635"/>
                      <a:pt x="2426590" y="3779433"/>
                    </a:cubicBezTo>
                    <a:cubicBezTo>
                      <a:pt x="2433698" y="3800106"/>
                      <a:pt x="2446618" y="3819488"/>
                      <a:pt x="2431759" y="3841454"/>
                    </a:cubicBezTo>
                    <a:cubicBezTo>
                      <a:pt x="2488612" y="3893139"/>
                      <a:pt x="2494427" y="3926088"/>
                      <a:pt x="2447265" y="3957099"/>
                    </a:cubicBezTo>
                    <a:cubicBezTo>
                      <a:pt x="2465354" y="3980356"/>
                      <a:pt x="2483444" y="4002968"/>
                      <a:pt x="2501533" y="4026226"/>
                    </a:cubicBezTo>
                    <a:cubicBezTo>
                      <a:pt x="2500241" y="4027519"/>
                      <a:pt x="2498949" y="4028811"/>
                      <a:pt x="2497657" y="4030103"/>
                    </a:cubicBezTo>
                    <a:cubicBezTo>
                      <a:pt x="2486028" y="4019120"/>
                      <a:pt x="2474399" y="4008137"/>
                      <a:pt x="2460186" y="3995216"/>
                    </a:cubicBezTo>
                    <a:cubicBezTo>
                      <a:pt x="2459539" y="4002323"/>
                      <a:pt x="2456956" y="4006845"/>
                      <a:pt x="2458247" y="4010721"/>
                    </a:cubicBezTo>
                    <a:cubicBezTo>
                      <a:pt x="2464062" y="4033333"/>
                      <a:pt x="2464708" y="4055299"/>
                      <a:pt x="2453079" y="4077265"/>
                    </a:cubicBezTo>
                    <a:cubicBezTo>
                      <a:pt x="2449848" y="4083079"/>
                      <a:pt x="2455017" y="4094709"/>
                      <a:pt x="2459539" y="4101815"/>
                    </a:cubicBezTo>
                    <a:cubicBezTo>
                      <a:pt x="2486028" y="4141870"/>
                      <a:pt x="2512516" y="4181926"/>
                      <a:pt x="2541588" y="4220043"/>
                    </a:cubicBezTo>
                    <a:cubicBezTo>
                      <a:pt x="2566786" y="4253639"/>
                      <a:pt x="2544173" y="4324705"/>
                      <a:pt x="2503471" y="4329873"/>
                    </a:cubicBezTo>
                    <a:cubicBezTo>
                      <a:pt x="2480213" y="4332457"/>
                      <a:pt x="2455664" y="4326643"/>
                      <a:pt x="2431759" y="4324059"/>
                    </a:cubicBezTo>
                    <a:cubicBezTo>
                      <a:pt x="2420776" y="4322766"/>
                      <a:pt x="2409793" y="4320182"/>
                      <a:pt x="2398810" y="4318244"/>
                    </a:cubicBezTo>
                    <a:cubicBezTo>
                      <a:pt x="2397518" y="4318244"/>
                      <a:pt x="2395580" y="4318890"/>
                      <a:pt x="2394288" y="4318244"/>
                    </a:cubicBezTo>
                    <a:cubicBezTo>
                      <a:pt x="2380720" y="4317598"/>
                      <a:pt x="2296087" y="4274312"/>
                      <a:pt x="2285750" y="4262683"/>
                    </a:cubicBezTo>
                    <a:cubicBezTo>
                      <a:pt x="2284458" y="4260745"/>
                      <a:pt x="2282520" y="4258807"/>
                      <a:pt x="2280582" y="4258161"/>
                    </a:cubicBezTo>
                    <a:cubicBezTo>
                      <a:pt x="2254739" y="4243301"/>
                      <a:pt x="2229544" y="4227796"/>
                      <a:pt x="2203054" y="4213583"/>
                    </a:cubicBezTo>
                    <a:cubicBezTo>
                      <a:pt x="2189487" y="4206476"/>
                      <a:pt x="2137803" y="4144455"/>
                      <a:pt x="2131342" y="4127657"/>
                    </a:cubicBezTo>
                    <a:cubicBezTo>
                      <a:pt x="2128758" y="4121843"/>
                      <a:pt x="2121006" y="4117967"/>
                      <a:pt x="2117775" y="4112152"/>
                    </a:cubicBezTo>
                    <a:cubicBezTo>
                      <a:pt x="2109376" y="4098585"/>
                      <a:pt x="2101624" y="4084371"/>
                      <a:pt x="2093225" y="4070158"/>
                    </a:cubicBezTo>
                    <a:cubicBezTo>
                      <a:pt x="2088703" y="4062405"/>
                      <a:pt x="2082888" y="4055945"/>
                      <a:pt x="2078366" y="4048839"/>
                    </a:cubicBezTo>
                    <a:cubicBezTo>
                      <a:pt x="2068029" y="4032687"/>
                      <a:pt x="2058338" y="4016536"/>
                      <a:pt x="2048647" y="3999738"/>
                    </a:cubicBezTo>
                    <a:cubicBezTo>
                      <a:pt x="2044124" y="3991985"/>
                      <a:pt x="2040249" y="3983587"/>
                      <a:pt x="2035726" y="3975834"/>
                    </a:cubicBezTo>
                    <a:cubicBezTo>
                      <a:pt x="2031204" y="3969374"/>
                      <a:pt x="2025389" y="3962913"/>
                      <a:pt x="2021513" y="3956452"/>
                    </a:cubicBezTo>
                    <a:cubicBezTo>
                      <a:pt x="2007300" y="3935132"/>
                      <a:pt x="2000839" y="3910583"/>
                      <a:pt x="1980811" y="3890554"/>
                    </a:cubicBezTo>
                    <a:cubicBezTo>
                      <a:pt x="1956907" y="3866651"/>
                      <a:pt x="1943986" y="3832410"/>
                      <a:pt x="1925896" y="3803336"/>
                    </a:cubicBezTo>
                    <a:cubicBezTo>
                      <a:pt x="1923958" y="3800106"/>
                      <a:pt x="1919436" y="3797522"/>
                      <a:pt x="1916205" y="3794938"/>
                    </a:cubicBezTo>
                    <a:cubicBezTo>
                      <a:pt x="1914268" y="3793646"/>
                      <a:pt x="1910391" y="3794292"/>
                      <a:pt x="1909744" y="3793000"/>
                    </a:cubicBezTo>
                    <a:cubicBezTo>
                      <a:pt x="1894239" y="3771034"/>
                      <a:pt x="1879380" y="3749068"/>
                      <a:pt x="1864520" y="3727102"/>
                    </a:cubicBezTo>
                    <a:cubicBezTo>
                      <a:pt x="1860645" y="3721288"/>
                      <a:pt x="1856768" y="3714827"/>
                      <a:pt x="1851600" y="3710951"/>
                    </a:cubicBezTo>
                    <a:cubicBezTo>
                      <a:pt x="1825757" y="3692861"/>
                      <a:pt x="1827696" y="3653451"/>
                      <a:pt x="1849662" y="3630840"/>
                    </a:cubicBezTo>
                    <a:cubicBezTo>
                      <a:pt x="1901346" y="3577863"/>
                      <a:pt x="1967890" y="3545560"/>
                      <a:pt x="2024743" y="3499690"/>
                    </a:cubicBezTo>
                    <a:cubicBezTo>
                      <a:pt x="2035080" y="3491291"/>
                      <a:pt x="2048647" y="3486769"/>
                      <a:pt x="2061568" y="3481601"/>
                    </a:cubicBezTo>
                    <a:cubicBezTo>
                      <a:pt x="2077073" y="3475786"/>
                      <a:pt x="2082242" y="3467387"/>
                      <a:pt x="2073198" y="3452528"/>
                    </a:cubicBezTo>
                    <a:cubicBezTo>
                      <a:pt x="2071259" y="3449297"/>
                      <a:pt x="2069321" y="3445421"/>
                      <a:pt x="2067382" y="3441545"/>
                    </a:cubicBezTo>
                    <a:cubicBezTo>
                      <a:pt x="2051232" y="3408596"/>
                      <a:pt x="2056400" y="3398905"/>
                      <a:pt x="2095164" y="3395029"/>
                    </a:cubicBezTo>
                    <a:cubicBezTo>
                      <a:pt x="2071259" y="3106887"/>
                      <a:pt x="2031204" y="2820038"/>
                      <a:pt x="2029911" y="2524790"/>
                    </a:cubicBezTo>
                    <a:cubicBezTo>
                      <a:pt x="2010530" y="2532543"/>
                      <a:pt x="1992440" y="2537065"/>
                      <a:pt x="1977581" y="2546110"/>
                    </a:cubicBezTo>
                    <a:cubicBezTo>
                      <a:pt x="1876796" y="2610070"/>
                      <a:pt x="1776657" y="2675322"/>
                      <a:pt x="1675872" y="2740574"/>
                    </a:cubicBezTo>
                    <a:cubicBezTo>
                      <a:pt x="1670058" y="2744449"/>
                      <a:pt x="1664243" y="2749618"/>
                      <a:pt x="1658428" y="2754140"/>
                    </a:cubicBezTo>
                    <a:cubicBezTo>
                      <a:pt x="1620311" y="2781275"/>
                      <a:pt x="1619665" y="2781275"/>
                      <a:pt x="1633232" y="2827791"/>
                    </a:cubicBezTo>
                    <a:cubicBezTo>
                      <a:pt x="1660367" y="2923408"/>
                      <a:pt x="1692024" y="3017086"/>
                      <a:pt x="1715282" y="3113994"/>
                    </a:cubicBezTo>
                    <a:cubicBezTo>
                      <a:pt x="1764382" y="3316856"/>
                      <a:pt x="1772135" y="3522948"/>
                      <a:pt x="1755337" y="3730332"/>
                    </a:cubicBezTo>
                    <a:cubicBezTo>
                      <a:pt x="1746292" y="3838870"/>
                      <a:pt x="1733371" y="3948700"/>
                      <a:pt x="1740478" y="4056591"/>
                    </a:cubicBezTo>
                    <a:cubicBezTo>
                      <a:pt x="1747584" y="4161252"/>
                      <a:pt x="1724326" y="4254931"/>
                      <a:pt x="1695900" y="4351839"/>
                    </a:cubicBezTo>
                    <a:cubicBezTo>
                      <a:pt x="1671350" y="4433888"/>
                      <a:pt x="1657136" y="4519168"/>
                      <a:pt x="1639047" y="4603801"/>
                    </a:cubicBezTo>
                    <a:cubicBezTo>
                      <a:pt x="1611267" y="4733659"/>
                      <a:pt x="1586070" y="4863516"/>
                      <a:pt x="1555705" y="4992728"/>
                    </a:cubicBezTo>
                    <a:cubicBezTo>
                      <a:pt x="1522756" y="5131630"/>
                      <a:pt x="1500145" y="5271824"/>
                      <a:pt x="1489162" y="5413957"/>
                    </a:cubicBezTo>
                    <a:cubicBezTo>
                      <a:pt x="1485931" y="5458535"/>
                      <a:pt x="1477532" y="5502466"/>
                      <a:pt x="1472365" y="5547044"/>
                    </a:cubicBezTo>
                    <a:cubicBezTo>
                      <a:pt x="1470426" y="5561257"/>
                      <a:pt x="1471072" y="5576117"/>
                      <a:pt x="1471718" y="5590976"/>
                    </a:cubicBezTo>
                    <a:cubicBezTo>
                      <a:pt x="1472365" y="5604544"/>
                      <a:pt x="1476240" y="5614880"/>
                      <a:pt x="1489808" y="5624571"/>
                    </a:cubicBezTo>
                    <a:cubicBezTo>
                      <a:pt x="1502083" y="5632970"/>
                      <a:pt x="1507251" y="5652352"/>
                      <a:pt x="1513712" y="5667211"/>
                    </a:cubicBezTo>
                    <a:cubicBezTo>
                      <a:pt x="1517589" y="5675610"/>
                      <a:pt x="1518234" y="5685301"/>
                      <a:pt x="1520819" y="5694992"/>
                    </a:cubicBezTo>
                    <a:cubicBezTo>
                      <a:pt x="1533739" y="5693053"/>
                      <a:pt x="1544077" y="5690469"/>
                      <a:pt x="1554413" y="5689176"/>
                    </a:cubicBezTo>
                    <a:cubicBezTo>
                      <a:pt x="1617081" y="5683362"/>
                      <a:pt x="1657783" y="5717603"/>
                      <a:pt x="1664243" y="5782209"/>
                    </a:cubicBezTo>
                    <a:cubicBezTo>
                      <a:pt x="1664889" y="5791254"/>
                      <a:pt x="1666827" y="5799652"/>
                      <a:pt x="1668119" y="5808698"/>
                    </a:cubicBezTo>
                    <a:cubicBezTo>
                      <a:pt x="1672642" y="5835186"/>
                      <a:pt x="1680394" y="5857798"/>
                      <a:pt x="1715282" y="5851983"/>
                    </a:cubicBezTo>
                    <a:cubicBezTo>
                      <a:pt x="1719158" y="5851337"/>
                      <a:pt x="1723034" y="5855214"/>
                      <a:pt x="1726265" y="5858444"/>
                    </a:cubicBezTo>
                    <a:cubicBezTo>
                      <a:pt x="1640985" y="5862966"/>
                      <a:pt x="1562813" y="5847461"/>
                      <a:pt x="1502083" y="5769934"/>
                    </a:cubicBezTo>
                    <a:cubicBezTo>
                      <a:pt x="1502083" y="5793838"/>
                      <a:pt x="1498206" y="5811928"/>
                      <a:pt x="1502729" y="5828079"/>
                    </a:cubicBezTo>
                    <a:cubicBezTo>
                      <a:pt x="1507897" y="5846169"/>
                      <a:pt x="1509189" y="5861028"/>
                      <a:pt x="1503375" y="5879763"/>
                    </a:cubicBezTo>
                    <a:cubicBezTo>
                      <a:pt x="1497560" y="5897207"/>
                      <a:pt x="1494330" y="5908836"/>
                      <a:pt x="1476240" y="5894623"/>
                    </a:cubicBezTo>
                    <a:cubicBezTo>
                      <a:pt x="1464612" y="5981841"/>
                      <a:pt x="1469134" y="6065828"/>
                      <a:pt x="1494976" y="6149169"/>
                    </a:cubicBezTo>
                    <a:cubicBezTo>
                      <a:pt x="1503375" y="6176304"/>
                      <a:pt x="1505314" y="6202146"/>
                      <a:pt x="1484639" y="6227342"/>
                    </a:cubicBezTo>
                    <a:cubicBezTo>
                      <a:pt x="1458151" y="6260291"/>
                      <a:pt x="1421972" y="6266752"/>
                      <a:pt x="1387084" y="6239617"/>
                    </a:cubicBezTo>
                    <a:cubicBezTo>
                      <a:pt x="1359951" y="6218944"/>
                      <a:pt x="1333462" y="6196331"/>
                      <a:pt x="1307619" y="6173720"/>
                    </a:cubicBezTo>
                    <a:cubicBezTo>
                      <a:pt x="1299867" y="6167259"/>
                      <a:pt x="1295991" y="6156922"/>
                      <a:pt x="1290176" y="6148524"/>
                    </a:cubicBezTo>
                    <a:cubicBezTo>
                      <a:pt x="1285653" y="6142063"/>
                      <a:pt x="1280486" y="6136894"/>
                      <a:pt x="1274670" y="6131080"/>
                    </a:cubicBezTo>
                    <a:cubicBezTo>
                      <a:pt x="1270795" y="6127203"/>
                      <a:pt x="1264980" y="6124619"/>
                      <a:pt x="1262395" y="6120743"/>
                    </a:cubicBezTo>
                    <a:cubicBezTo>
                      <a:pt x="1247537" y="6097484"/>
                      <a:pt x="1233323" y="6074226"/>
                      <a:pt x="1218463" y="6050968"/>
                    </a:cubicBezTo>
                    <a:cubicBezTo>
                      <a:pt x="1210065" y="6038048"/>
                      <a:pt x="1197144" y="6027710"/>
                      <a:pt x="1191975" y="6014144"/>
                    </a:cubicBezTo>
                    <a:cubicBezTo>
                      <a:pt x="1182284" y="5985071"/>
                      <a:pt x="1177762" y="5954706"/>
                      <a:pt x="1169364" y="5925634"/>
                    </a:cubicBezTo>
                    <a:cubicBezTo>
                      <a:pt x="1165487" y="5910774"/>
                      <a:pt x="1156442" y="5897207"/>
                      <a:pt x="1151274" y="5882347"/>
                    </a:cubicBezTo>
                    <a:cubicBezTo>
                      <a:pt x="1139645" y="5844876"/>
                      <a:pt x="1129954" y="5806113"/>
                      <a:pt x="1118324" y="5768642"/>
                    </a:cubicBezTo>
                    <a:cubicBezTo>
                      <a:pt x="1115094" y="5758951"/>
                      <a:pt x="1104112" y="5752491"/>
                      <a:pt x="1099590" y="5743445"/>
                    </a:cubicBezTo>
                    <a:cubicBezTo>
                      <a:pt x="1085376" y="5714373"/>
                      <a:pt x="1073747" y="5683362"/>
                      <a:pt x="1058888" y="5654290"/>
                    </a:cubicBezTo>
                    <a:cubicBezTo>
                      <a:pt x="1047259" y="5631032"/>
                      <a:pt x="1028523" y="5611004"/>
                      <a:pt x="1020770" y="5586454"/>
                    </a:cubicBezTo>
                    <a:cubicBezTo>
                      <a:pt x="1009141" y="5548337"/>
                      <a:pt x="977485" y="5512158"/>
                      <a:pt x="1003327" y="5468872"/>
                    </a:cubicBezTo>
                    <a:cubicBezTo>
                      <a:pt x="1005911" y="5464349"/>
                      <a:pt x="1010434" y="5459181"/>
                      <a:pt x="1014956" y="5457243"/>
                    </a:cubicBezTo>
                    <a:cubicBezTo>
                      <a:pt x="1061472" y="5435923"/>
                      <a:pt x="1107342" y="5414602"/>
                      <a:pt x="1154504" y="5394575"/>
                    </a:cubicBezTo>
                    <a:cubicBezTo>
                      <a:pt x="1179700" y="5383592"/>
                      <a:pt x="1205543" y="5373901"/>
                      <a:pt x="1230738" y="5364210"/>
                    </a:cubicBezTo>
                    <a:cubicBezTo>
                      <a:pt x="1252059" y="5355811"/>
                      <a:pt x="1250120" y="5342245"/>
                      <a:pt x="1242368" y="5324801"/>
                    </a:cubicBezTo>
                    <a:cubicBezTo>
                      <a:pt x="1231385" y="5300251"/>
                      <a:pt x="1235907" y="5291206"/>
                      <a:pt x="1263042" y="5288621"/>
                    </a:cubicBezTo>
                    <a:cubicBezTo>
                      <a:pt x="1265626" y="5225308"/>
                      <a:pt x="1270148" y="5160702"/>
                      <a:pt x="1270795" y="5096743"/>
                    </a:cubicBezTo>
                    <a:cubicBezTo>
                      <a:pt x="1272087" y="4963009"/>
                      <a:pt x="1270148" y="4829921"/>
                      <a:pt x="1272732" y="4696188"/>
                    </a:cubicBezTo>
                    <a:cubicBezTo>
                      <a:pt x="1275962" y="4556639"/>
                      <a:pt x="1308266" y="4422260"/>
                      <a:pt x="1361888" y="4293048"/>
                    </a:cubicBezTo>
                    <a:cubicBezTo>
                      <a:pt x="1374809" y="4262037"/>
                      <a:pt x="1379978" y="4232318"/>
                      <a:pt x="1376101" y="4198077"/>
                    </a:cubicBezTo>
                    <a:cubicBezTo>
                      <a:pt x="1367057" y="4115382"/>
                      <a:pt x="1367057" y="4032041"/>
                      <a:pt x="1353490" y="3949992"/>
                    </a:cubicBezTo>
                    <a:cubicBezTo>
                      <a:pt x="1337985" y="3856313"/>
                      <a:pt x="1314727" y="3763927"/>
                      <a:pt x="1289530" y="3672187"/>
                    </a:cubicBezTo>
                    <a:cubicBezTo>
                      <a:pt x="1261750" y="3572049"/>
                      <a:pt x="1228801" y="3473201"/>
                      <a:pt x="1196497" y="3374355"/>
                    </a:cubicBezTo>
                    <a:cubicBezTo>
                      <a:pt x="1167425" y="3285200"/>
                      <a:pt x="1115094" y="3208319"/>
                      <a:pt x="1058888" y="3134022"/>
                    </a:cubicBezTo>
                    <a:cubicBezTo>
                      <a:pt x="1048551" y="3120454"/>
                      <a:pt x="1037568" y="3106887"/>
                      <a:pt x="1027876" y="3093321"/>
                    </a:cubicBezTo>
                    <a:cubicBezTo>
                      <a:pt x="999451" y="3054557"/>
                      <a:pt x="969086" y="3021608"/>
                      <a:pt x="919339" y="3005457"/>
                    </a:cubicBezTo>
                    <a:cubicBezTo>
                      <a:pt x="865071" y="2988013"/>
                      <a:pt x="821785" y="2948603"/>
                      <a:pt x="794004" y="2897565"/>
                    </a:cubicBezTo>
                    <a:cubicBezTo>
                      <a:pt x="716477" y="2754140"/>
                      <a:pt x="681591" y="2601671"/>
                      <a:pt x="706141" y="2438864"/>
                    </a:cubicBezTo>
                    <a:cubicBezTo>
                      <a:pt x="710663" y="2410438"/>
                      <a:pt x="721000" y="2382012"/>
                      <a:pt x="735860" y="2356816"/>
                    </a:cubicBezTo>
                    <a:cubicBezTo>
                      <a:pt x="758471" y="2318052"/>
                      <a:pt x="772684" y="2277996"/>
                      <a:pt x="781729" y="2234711"/>
                    </a:cubicBezTo>
                    <a:cubicBezTo>
                      <a:pt x="784959" y="2219205"/>
                      <a:pt x="804987" y="2177858"/>
                      <a:pt x="810156" y="2162353"/>
                    </a:cubicBezTo>
                    <a:cubicBezTo>
                      <a:pt x="848919" y="2049939"/>
                      <a:pt x="843105" y="1960136"/>
                      <a:pt x="834706" y="1841908"/>
                    </a:cubicBezTo>
                    <a:cubicBezTo>
                      <a:pt x="826953" y="1728849"/>
                      <a:pt x="849565" y="1617080"/>
                      <a:pt x="852796" y="1502729"/>
                    </a:cubicBezTo>
                    <a:cubicBezTo>
                      <a:pt x="854088" y="1450398"/>
                      <a:pt x="838582" y="1397421"/>
                      <a:pt x="829538" y="1338630"/>
                    </a:cubicBezTo>
                    <a:cubicBezTo>
                      <a:pt x="808864" y="1353489"/>
                      <a:pt x="746843" y="1363180"/>
                      <a:pt x="732629" y="1375455"/>
                    </a:cubicBezTo>
                    <a:cubicBezTo>
                      <a:pt x="635074" y="1463965"/>
                      <a:pt x="533643" y="1548598"/>
                      <a:pt x="425751" y="1624187"/>
                    </a:cubicBezTo>
                    <a:cubicBezTo>
                      <a:pt x="390219" y="1649384"/>
                      <a:pt x="365669" y="1682978"/>
                      <a:pt x="352747" y="1725618"/>
                    </a:cubicBezTo>
                    <a:cubicBezTo>
                      <a:pt x="334658" y="1786993"/>
                      <a:pt x="317214" y="1849015"/>
                      <a:pt x="297832" y="1910390"/>
                    </a:cubicBezTo>
                    <a:cubicBezTo>
                      <a:pt x="270698" y="1996316"/>
                      <a:pt x="239688" y="2081596"/>
                      <a:pt x="214491" y="2168167"/>
                    </a:cubicBezTo>
                    <a:cubicBezTo>
                      <a:pt x="198340" y="2223082"/>
                      <a:pt x="188003" y="2280581"/>
                      <a:pt x="177666" y="2337433"/>
                    </a:cubicBezTo>
                    <a:cubicBezTo>
                      <a:pt x="170559" y="2378782"/>
                      <a:pt x="184773" y="2413669"/>
                      <a:pt x="217722" y="2441449"/>
                    </a:cubicBezTo>
                    <a:cubicBezTo>
                      <a:pt x="254547" y="2472460"/>
                      <a:pt x="282327" y="2508639"/>
                      <a:pt x="293310" y="2557739"/>
                    </a:cubicBezTo>
                    <a:cubicBezTo>
                      <a:pt x="301063" y="2591980"/>
                      <a:pt x="317861" y="2624929"/>
                      <a:pt x="328844" y="2658524"/>
                    </a:cubicBezTo>
                    <a:cubicBezTo>
                      <a:pt x="331428" y="2666277"/>
                      <a:pt x="328197" y="2682428"/>
                      <a:pt x="324967" y="2683074"/>
                    </a:cubicBezTo>
                    <a:cubicBezTo>
                      <a:pt x="314630" y="2685658"/>
                      <a:pt x="297832" y="2686950"/>
                      <a:pt x="292018" y="2681136"/>
                    </a:cubicBezTo>
                    <a:cubicBezTo>
                      <a:pt x="277805" y="2665631"/>
                      <a:pt x="266822" y="2645603"/>
                      <a:pt x="257131" y="2626868"/>
                    </a:cubicBezTo>
                    <a:cubicBezTo>
                      <a:pt x="250671" y="2613946"/>
                      <a:pt x="250671" y="2597794"/>
                      <a:pt x="244210" y="2584874"/>
                    </a:cubicBezTo>
                    <a:cubicBezTo>
                      <a:pt x="240333" y="2577121"/>
                      <a:pt x="229997" y="2569369"/>
                      <a:pt x="221598" y="2568722"/>
                    </a:cubicBezTo>
                    <a:cubicBezTo>
                      <a:pt x="215783" y="2568076"/>
                      <a:pt x="206092" y="2577767"/>
                      <a:pt x="202862" y="2584874"/>
                    </a:cubicBezTo>
                    <a:cubicBezTo>
                      <a:pt x="180250" y="2641081"/>
                      <a:pt x="185418" y="2699872"/>
                      <a:pt x="189941" y="2758663"/>
                    </a:cubicBezTo>
                    <a:cubicBezTo>
                      <a:pt x="192525" y="2793550"/>
                      <a:pt x="193171" y="2828437"/>
                      <a:pt x="191233" y="2863324"/>
                    </a:cubicBezTo>
                    <a:cubicBezTo>
                      <a:pt x="189941" y="2889812"/>
                      <a:pt x="164745" y="2907256"/>
                      <a:pt x="140194" y="2899503"/>
                    </a:cubicBezTo>
                    <a:cubicBezTo>
                      <a:pt x="131150" y="2896919"/>
                      <a:pt x="125335" y="2883351"/>
                      <a:pt x="117583" y="2873661"/>
                    </a:cubicBezTo>
                    <a:cubicBezTo>
                      <a:pt x="91740" y="2885290"/>
                      <a:pt x="85926" y="2882060"/>
                      <a:pt x="80111" y="2851049"/>
                    </a:cubicBezTo>
                    <a:cubicBezTo>
                      <a:pt x="77528" y="2836190"/>
                      <a:pt x="78173" y="2820685"/>
                      <a:pt x="56207" y="2818746"/>
                    </a:cubicBezTo>
                    <a:cubicBezTo>
                      <a:pt x="51685" y="2818100"/>
                      <a:pt x="48454" y="2798072"/>
                      <a:pt x="45870" y="2786443"/>
                    </a:cubicBezTo>
                    <a:cubicBezTo>
                      <a:pt x="32949" y="2731529"/>
                      <a:pt x="16152" y="2676614"/>
                      <a:pt x="8399" y="2621053"/>
                    </a:cubicBezTo>
                    <a:cubicBezTo>
                      <a:pt x="646" y="2568722"/>
                      <a:pt x="2585" y="2514454"/>
                      <a:pt x="0" y="2461477"/>
                    </a:cubicBezTo>
                    <a:cubicBezTo>
                      <a:pt x="0" y="2460830"/>
                      <a:pt x="646" y="2460185"/>
                      <a:pt x="646" y="2458892"/>
                    </a:cubicBezTo>
                    <a:cubicBezTo>
                      <a:pt x="2585" y="2336142"/>
                      <a:pt x="46516" y="2219852"/>
                      <a:pt x="58792" y="2099039"/>
                    </a:cubicBezTo>
                    <a:cubicBezTo>
                      <a:pt x="73004" y="1953676"/>
                      <a:pt x="107892" y="1812189"/>
                      <a:pt x="149885" y="1672642"/>
                    </a:cubicBezTo>
                    <a:cubicBezTo>
                      <a:pt x="164099" y="1626125"/>
                      <a:pt x="180896" y="1578963"/>
                      <a:pt x="205447" y="1538262"/>
                    </a:cubicBezTo>
                    <a:cubicBezTo>
                      <a:pt x="235811" y="1487869"/>
                      <a:pt x="273282" y="1440707"/>
                      <a:pt x="312046" y="1396129"/>
                    </a:cubicBezTo>
                    <a:cubicBezTo>
                      <a:pt x="364377" y="1336046"/>
                      <a:pt x="421229" y="1279838"/>
                      <a:pt x="476144" y="1222339"/>
                    </a:cubicBezTo>
                    <a:cubicBezTo>
                      <a:pt x="523307" y="1171948"/>
                      <a:pt x="573053" y="1123493"/>
                      <a:pt x="617631" y="1070517"/>
                    </a:cubicBezTo>
                    <a:cubicBezTo>
                      <a:pt x="687405" y="986529"/>
                      <a:pt x="766224" y="912232"/>
                      <a:pt x="861840" y="859256"/>
                    </a:cubicBezTo>
                    <a:cubicBezTo>
                      <a:pt x="894466" y="841166"/>
                      <a:pt x="928707" y="826468"/>
                      <a:pt x="964563" y="818150"/>
                    </a:cubicBezTo>
                    <a:lnTo>
                      <a:pt x="973653" y="817922"/>
                    </a:lnTo>
                    <a:lnTo>
                      <a:pt x="983327" y="792885"/>
                    </a:lnTo>
                    <a:cubicBezTo>
                      <a:pt x="995840" y="769241"/>
                      <a:pt x="918883" y="811201"/>
                      <a:pt x="939449" y="799242"/>
                    </a:cubicBezTo>
                    <a:cubicBezTo>
                      <a:pt x="971442" y="780641"/>
                      <a:pt x="963338" y="780316"/>
                      <a:pt x="979302" y="761680"/>
                    </a:cubicBezTo>
                    <a:cubicBezTo>
                      <a:pt x="986340" y="753136"/>
                      <a:pt x="970583" y="763766"/>
                      <a:pt x="958163" y="765170"/>
                    </a:cubicBezTo>
                    <a:lnTo>
                      <a:pt x="953508" y="763945"/>
                    </a:lnTo>
                    <a:lnTo>
                      <a:pt x="957567" y="761349"/>
                    </a:lnTo>
                    <a:cubicBezTo>
                      <a:pt x="966947" y="752606"/>
                      <a:pt x="980209" y="731770"/>
                      <a:pt x="986064" y="722379"/>
                    </a:cubicBezTo>
                    <a:lnTo>
                      <a:pt x="988136" y="719059"/>
                    </a:lnTo>
                    <a:lnTo>
                      <a:pt x="987878" y="719820"/>
                    </a:lnTo>
                    <a:cubicBezTo>
                      <a:pt x="988972" y="717836"/>
                      <a:pt x="989250" y="717302"/>
                      <a:pt x="988890" y="717851"/>
                    </a:cubicBezTo>
                    <a:lnTo>
                      <a:pt x="988136" y="719059"/>
                    </a:lnTo>
                    <a:lnTo>
                      <a:pt x="999534" y="685289"/>
                    </a:lnTo>
                    <a:cubicBezTo>
                      <a:pt x="1002978" y="673405"/>
                      <a:pt x="1005138" y="661267"/>
                      <a:pt x="1003490" y="649230"/>
                    </a:cubicBezTo>
                    <a:cubicBezTo>
                      <a:pt x="1002665" y="639456"/>
                      <a:pt x="1003646" y="630163"/>
                      <a:pt x="1004723" y="623511"/>
                    </a:cubicBezTo>
                    <a:cubicBezTo>
                      <a:pt x="1012027" y="583021"/>
                      <a:pt x="1038962" y="579231"/>
                      <a:pt x="1062625" y="545686"/>
                    </a:cubicBezTo>
                    <a:cubicBezTo>
                      <a:pt x="1064115" y="543919"/>
                      <a:pt x="1011995" y="573685"/>
                      <a:pt x="1013608" y="568881"/>
                    </a:cubicBezTo>
                    <a:cubicBezTo>
                      <a:pt x="1043152" y="555659"/>
                      <a:pt x="1056272" y="542185"/>
                      <a:pt x="1063136" y="527851"/>
                    </a:cubicBezTo>
                    <a:cubicBezTo>
                      <a:pt x="1066020" y="521678"/>
                      <a:pt x="1054725" y="540297"/>
                      <a:pt x="1030019" y="539104"/>
                    </a:cubicBezTo>
                    <a:cubicBezTo>
                      <a:pt x="1056858" y="507309"/>
                      <a:pt x="1038140" y="493371"/>
                      <a:pt x="1052152" y="482976"/>
                    </a:cubicBezTo>
                    <a:cubicBezTo>
                      <a:pt x="1076615" y="464885"/>
                      <a:pt x="1081687" y="480103"/>
                      <a:pt x="1113017" y="422315"/>
                    </a:cubicBezTo>
                    <a:cubicBezTo>
                      <a:pt x="1123083" y="404051"/>
                      <a:pt x="1116164" y="389368"/>
                      <a:pt x="1120346" y="376144"/>
                    </a:cubicBezTo>
                    <a:cubicBezTo>
                      <a:pt x="1127096" y="354502"/>
                      <a:pt x="1147422" y="323258"/>
                      <a:pt x="1165622" y="314654"/>
                    </a:cubicBezTo>
                    <a:lnTo>
                      <a:pt x="1170965" y="310826"/>
                    </a:lnTo>
                    <a:lnTo>
                      <a:pt x="1175905" y="273474"/>
                    </a:lnTo>
                    <a:cubicBezTo>
                      <a:pt x="1197830" y="171205"/>
                      <a:pt x="1267726" y="81565"/>
                      <a:pt x="1367057" y="41348"/>
                    </a:cubicBezTo>
                    <a:cubicBezTo>
                      <a:pt x="1385792" y="34241"/>
                      <a:pt x="1405175" y="30365"/>
                      <a:pt x="1424556" y="21966"/>
                    </a:cubicBezTo>
                    <a:cubicBezTo>
                      <a:pt x="1403236" y="20674"/>
                      <a:pt x="1382562" y="19382"/>
                      <a:pt x="1353490" y="18090"/>
                    </a:cubicBezTo>
                    <a:cubicBezTo>
                      <a:pt x="1368349" y="10337"/>
                      <a:pt x="1376101" y="6461"/>
                      <a:pt x="1383854" y="1938"/>
                    </a:cubicBezTo>
                    <a:cubicBezTo>
                      <a:pt x="1405175" y="0"/>
                      <a:pt x="1424556" y="0"/>
                      <a:pt x="1443938" y="0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70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6198576" y="5694834"/>
              <a:ext cx="5499673" cy="62021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3176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Pose Net Model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AB017C-5FB9-4067-A590-D12946231CF0}"/>
              </a:ext>
            </a:extLst>
          </p:cNvPr>
          <p:cNvGrpSpPr/>
          <p:nvPr/>
        </p:nvGrpSpPr>
        <p:grpSpPr>
          <a:xfrm>
            <a:off x="999593" y="2028590"/>
            <a:ext cx="4392804" cy="2605536"/>
            <a:chOff x="467544" y="1934588"/>
            <a:chExt cx="3456384" cy="25836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5621A8-D6D3-4046-BE0B-556D0758F6CF}"/>
                </a:ext>
              </a:extLst>
            </p:cNvPr>
            <p:cNvSpPr/>
            <p:nvPr/>
          </p:nvSpPr>
          <p:spPr>
            <a:xfrm>
              <a:off x="467544" y="2366637"/>
              <a:ext cx="3456384" cy="2151592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Pose Net</a:t>
              </a:r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은 신체의 관절 위치를 추정하여 이미지 또는 비디오에서 사람의 신체활동을 추정하는데 사용할 수 있는 비전 모델로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 Creative lab(GCP)</a:t>
              </a:r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출시했다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Tensorflow.js</a:t>
              </a:r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개발되어 크롬과 같은 브라우저에서 실시간으로 구동할 수 있어서 다른 모델들에 비해 활용 가능성이 크다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E90948-E990-49B9-99AF-28175371C54B}"/>
                </a:ext>
              </a:extLst>
            </p:cNvPr>
            <p:cNvSpPr/>
            <p:nvPr/>
          </p:nvSpPr>
          <p:spPr>
            <a:xfrm>
              <a:off x="467544" y="1934588"/>
              <a:ext cx="3456384" cy="47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Pose Net</a:t>
              </a:r>
              <a:endPara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5" name="prediction">
            <a:hlinkClick r:id="" action="ppaction://media"/>
            <a:extLst>
              <a:ext uri="{FF2B5EF4-FFF2-40B4-BE49-F238E27FC236}">
                <a16:creationId xmlns:a16="http://schemas.microsoft.com/office/drawing/2014/main" id="{168EB7BE-DA09-4468-AEB7-2E353BE2D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1895" y="1602509"/>
            <a:ext cx="4794191" cy="45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Pose Net Model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AB017C-5FB9-4067-A590-D12946231CF0}"/>
              </a:ext>
            </a:extLst>
          </p:cNvPr>
          <p:cNvGrpSpPr/>
          <p:nvPr/>
        </p:nvGrpSpPr>
        <p:grpSpPr>
          <a:xfrm>
            <a:off x="323528" y="4763241"/>
            <a:ext cx="11573197" cy="1653454"/>
            <a:chOff x="467544" y="1934587"/>
            <a:chExt cx="3456384" cy="15765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5621A8-D6D3-4046-BE0B-556D0758F6CF}"/>
                </a:ext>
              </a:extLst>
            </p:cNvPr>
            <p:cNvSpPr/>
            <p:nvPr/>
          </p:nvSpPr>
          <p:spPr>
            <a:xfrm>
              <a:off x="467544" y="2366637"/>
              <a:ext cx="3456384" cy="114450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Pose Net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모델은 이미지 크기가 변하지 않기 때문에 이미지의 축소 여부와 관계없이 원본 이미지와 같은 배율로 자세 위치를 예측할 수 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Stride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실행 시간에 설정하여 성능을 낮추면서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Pose Net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더 높은 정확도로 구성할 수 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Stride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입력 이미지 크기를 기준으로 출력 크기를 얼마나 줄일지 결정해야하며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레이어의 크기와 모델 출력에 영향을 준다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Stride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높을 수록 네트워크 및 출력 레이어의 해상도가 낮아지고 그에 따라 정확도가 떨어진다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E90948-E990-49B9-99AF-28175371C54B}"/>
                </a:ext>
              </a:extLst>
            </p:cNvPr>
            <p:cNvSpPr/>
            <p:nvPr/>
          </p:nvSpPr>
          <p:spPr>
            <a:xfrm>
              <a:off x="467544" y="1934587"/>
              <a:ext cx="3456384" cy="440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Input Processing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074" name="Picture 2" descr="1_zXXwR16kprAWLPIOKCrX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3" y="1179804"/>
            <a:ext cx="57245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0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Pose Net </a:t>
            </a:r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AB017C-5FB9-4067-A590-D12946231CF0}"/>
              </a:ext>
            </a:extLst>
          </p:cNvPr>
          <p:cNvGrpSpPr/>
          <p:nvPr/>
        </p:nvGrpSpPr>
        <p:grpSpPr>
          <a:xfrm>
            <a:off x="323528" y="4917067"/>
            <a:ext cx="11573197" cy="1698626"/>
            <a:chOff x="467544" y="1877544"/>
            <a:chExt cx="3456384" cy="16196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5621A8-D6D3-4046-BE0B-556D0758F6CF}"/>
                </a:ext>
              </a:extLst>
            </p:cNvPr>
            <p:cNvSpPr/>
            <p:nvPr/>
          </p:nvSpPr>
          <p:spPr>
            <a:xfrm>
              <a:off x="467544" y="2236255"/>
              <a:ext cx="3456384" cy="1260908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Pose Net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이 이미지를 처리할 때 실제로 반환되는 것은 자세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Point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에 해당하는 이미지에서 높은 신뢰도 영역을  찾기 위해 디코딩할 수 있는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Offset Vector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와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Heat Map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이다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 (본문)"/>
                </a:rPr>
                <a:t>위 그림의 각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Heat Map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은 크기 해상도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해상도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 117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3D </a:t>
              </a:r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텐서이다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17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은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Pose Net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에서 감지한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Key Point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수이다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예를 들어 이미지 크기가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225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이고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출력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Stride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16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이면</a:t>
              </a:r>
              <a:endPara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15 ⅹ 15 ⅹ 17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차원 각 슬라이스는 특정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Key Point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 대한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Heat Map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 해당한다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해당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Heat Map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 각 위치에는 신뢰 점수가 있으며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이는 해당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바탕체" panose="02030609000101010101" pitchFamily="17" charset="-127"/>
                </a:rPr>
                <a:t>Key Point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유형의 일부가 해당 위치에 존재할 확률이다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E90948-E990-49B9-99AF-28175371C54B}"/>
                </a:ext>
              </a:extLst>
            </p:cNvPr>
            <p:cNvSpPr/>
            <p:nvPr/>
          </p:nvSpPr>
          <p:spPr>
            <a:xfrm>
              <a:off x="467544" y="1877544"/>
              <a:ext cx="3456384" cy="454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Output Processing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" name="그림 6" descr="C:\Users\14\AppData\Local\Microsoft\Windows\INetCache\Content.Word\1_7qDyLpIT-3s4ylULsrnz8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3" y="1179804"/>
            <a:ext cx="5724525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4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Pose Net Model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AB017C-5FB9-4067-A590-D12946231CF0}"/>
              </a:ext>
            </a:extLst>
          </p:cNvPr>
          <p:cNvGrpSpPr/>
          <p:nvPr/>
        </p:nvGrpSpPr>
        <p:grpSpPr>
          <a:xfrm>
            <a:off x="323528" y="4976886"/>
            <a:ext cx="11573197" cy="1376455"/>
            <a:chOff x="467544" y="1934587"/>
            <a:chExt cx="3456384" cy="13124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5621A8-D6D3-4046-BE0B-556D0758F6CF}"/>
                </a:ext>
              </a:extLst>
            </p:cNvPr>
            <p:cNvSpPr/>
            <p:nvPr/>
          </p:nvSpPr>
          <p:spPr>
            <a:xfrm>
              <a:off x="467544" y="2366637"/>
              <a:ext cx="3456384" cy="88038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Offset Vector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크기 해상도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해상도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34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텐서이며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여기서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34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Point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크기가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225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이고 출력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Stride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16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이면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15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15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ⅹ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34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Heat Map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Point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 있는 위치의 근사치이므로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Offset Vector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Heat Map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포인트에 해당하는 위치에 해당하며 해당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Heat Map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포인트에서 벡터를 따라 이동할 때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Point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정확한 위치를 예측하는데 사용된다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그리고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Offset Vector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처음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 슬라이스는 벡터의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마지막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포함한다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E90948-E990-49B9-99AF-28175371C54B}"/>
                </a:ext>
              </a:extLst>
            </p:cNvPr>
            <p:cNvSpPr/>
            <p:nvPr/>
          </p:nvSpPr>
          <p:spPr>
            <a:xfrm>
              <a:off x="467544" y="1934587"/>
              <a:ext cx="3456384" cy="454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Output Processing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" name="그림 7" descr="C:\Users\14\AppData\Local\Microsoft\Windows\INetCache\Content.Word\1_mcaovEoLBt_Aj0lwv1-xt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62" y="1179804"/>
            <a:ext cx="5724525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4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시스템 설계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1970" y="978066"/>
            <a:ext cx="6559799" cy="5289404"/>
            <a:chOff x="561970" y="978066"/>
            <a:chExt cx="6559799" cy="5289404"/>
          </a:xfrm>
        </p:grpSpPr>
        <p:grpSp>
          <p:nvGrpSpPr>
            <p:cNvPr id="6" name="그룹 5"/>
            <p:cNvGrpSpPr/>
            <p:nvPr/>
          </p:nvGrpSpPr>
          <p:grpSpPr>
            <a:xfrm>
              <a:off x="729745" y="978066"/>
              <a:ext cx="5942048" cy="4878885"/>
              <a:chOff x="7602937" y="4037840"/>
              <a:chExt cx="2463648" cy="2022847"/>
            </a:xfrm>
          </p:grpSpPr>
          <p:pic>
            <p:nvPicPr>
              <p:cNvPr id="13" name="Graphic 6">
                <a:extLst>
                  <a:ext uri="{FF2B5EF4-FFF2-40B4-BE49-F238E27FC236}">
                    <a16:creationId xmlns:a16="http://schemas.microsoft.com/office/drawing/2014/main" id="{9D94E100-240C-480F-BBC9-9066E5C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7602937" y="4037840"/>
                <a:ext cx="1803405" cy="1878878"/>
              </a:xfrm>
              <a:prstGeom prst="rect">
                <a:avLst/>
              </a:prstGeom>
              <a:noFill/>
            </p:spPr>
          </p:pic>
          <p:grpSp>
            <p:nvGrpSpPr>
              <p:cNvPr id="14" name="Group 21">
                <a:extLst>
                  <a:ext uri="{FF2B5EF4-FFF2-40B4-BE49-F238E27FC236}">
                    <a16:creationId xmlns:a16="http://schemas.microsoft.com/office/drawing/2014/main" id="{53916ED5-EB01-4761-887E-70DF0F8D7236}"/>
                  </a:ext>
                </a:extLst>
              </p:cNvPr>
              <p:cNvGrpSpPr/>
              <p:nvPr/>
            </p:nvGrpSpPr>
            <p:grpSpPr>
              <a:xfrm>
                <a:off x="7997880" y="4117803"/>
                <a:ext cx="2068705" cy="1942884"/>
                <a:chOff x="3074105" y="4052794"/>
                <a:chExt cx="2352142" cy="2209083"/>
              </a:xfrm>
              <a:solidFill>
                <a:srgbClr val="8AC7D3">
                  <a:alpha val="80000"/>
                </a:srgbClr>
              </a:solidFill>
            </p:grpSpPr>
            <p:sp>
              <p:nvSpPr>
                <p:cNvPr id="15" name="Freeform 3">
                  <a:extLst>
                    <a:ext uri="{FF2B5EF4-FFF2-40B4-BE49-F238E27FC236}">
                      <a16:creationId xmlns:a16="http://schemas.microsoft.com/office/drawing/2014/main" id="{E4683BE8-AEF9-4A39-BF9B-E7F09FCED0CF}"/>
                    </a:ext>
                  </a:extLst>
                </p:cNvPr>
                <p:cNvSpPr/>
                <p:nvPr/>
              </p:nvSpPr>
              <p:spPr>
                <a:xfrm>
                  <a:off x="3459165" y="4052794"/>
                  <a:ext cx="1450791" cy="1891515"/>
                </a:xfrm>
                <a:custGeom>
                  <a:avLst/>
                  <a:gdLst>
                    <a:gd name="connsiteX0" fmla="*/ 1828800 w 4972050"/>
                    <a:gd name="connsiteY0" fmla="*/ 0 h 6553200"/>
                    <a:gd name="connsiteX1" fmla="*/ 1647825 w 4972050"/>
                    <a:gd name="connsiteY1" fmla="*/ 114300 h 6553200"/>
                    <a:gd name="connsiteX2" fmla="*/ 561975 w 4972050"/>
                    <a:gd name="connsiteY2" fmla="*/ 847725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47825 w 4972050"/>
                    <a:gd name="connsiteY1" fmla="*/ 114300 h 6553200"/>
                    <a:gd name="connsiteX2" fmla="*/ 561975 w 4972050"/>
                    <a:gd name="connsiteY2" fmla="*/ 847725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561975 w 4972050"/>
                    <a:gd name="connsiteY2" fmla="*/ 847725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561975 w 4972050"/>
                    <a:gd name="connsiteY2" fmla="*/ 847725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561975 w 4972050"/>
                    <a:gd name="connsiteY2" fmla="*/ 847725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828800 w 4972050"/>
                    <a:gd name="connsiteY51" fmla="*/ 0 h 6553200"/>
                    <a:gd name="connsiteX0" fmla="*/ 1828800 w 4972050"/>
                    <a:gd name="connsiteY0" fmla="*/ 3442 h 6556642"/>
                    <a:gd name="connsiteX1" fmla="*/ 1620267 w 4972050"/>
                    <a:gd name="connsiteY1" fmla="*/ 100205 h 6556642"/>
                    <a:gd name="connsiteX2" fmla="*/ 614584 w 4972050"/>
                    <a:gd name="connsiteY2" fmla="*/ 893756 h 6556642"/>
                    <a:gd name="connsiteX3" fmla="*/ 762000 w 4972050"/>
                    <a:gd name="connsiteY3" fmla="*/ 936892 h 6556642"/>
                    <a:gd name="connsiteX4" fmla="*/ 809625 w 4972050"/>
                    <a:gd name="connsiteY4" fmla="*/ 1022617 h 6556642"/>
                    <a:gd name="connsiteX5" fmla="*/ 752475 w 4972050"/>
                    <a:gd name="connsiteY5" fmla="*/ 1079767 h 6556642"/>
                    <a:gd name="connsiteX6" fmla="*/ 857250 w 4972050"/>
                    <a:gd name="connsiteY6" fmla="*/ 1203592 h 6556642"/>
                    <a:gd name="connsiteX7" fmla="*/ 771525 w 4972050"/>
                    <a:gd name="connsiteY7" fmla="*/ 1365517 h 6556642"/>
                    <a:gd name="connsiteX8" fmla="*/ 990600 w 4972050"/>
                    <a:gd name="connsiteY8" fmla="*/ 1479817 h 6556642"/>
                    <a:gd name="connsiteX9" fmla="*/ 1038225 w 4972050"/>
                    <a:gd name="connsiteY9" fmla="*/ 1565542 h 6556642"/>
                    <a:gd name="connsiteX10" fmla="*/ 1171575 w 4972050"/>
                    <a:gd name="connsiteY10" fmla="*/ 1708417 h 6556642"/>
                    <a:gd name="connsiteX11" fmla="*/ 1438275 w 4972050"/>
                    <a:gd name="connsiteY11" fmla="*/ 1641742 h 6556642"/>
                    <a:gd name="connsiteX12" fmla="*/ 1524000 w 4972050"/>
                    <a:gd name="connsiteY12" fmla="*/ 1736992 h 6556642"/>
                    <a:gd name="connsiteX13" fmla="*/ 1657350 w 4972050"/>
                    <a:gd name="connsiteY13" fmla="*/ 1708417 h 6556642"/>
                    <a:gd name="connsiteX14" fmla="*/ 1533525 w 4972050"/>
                    <a:gd name="connsiteY14" fmla="*/ 2575192 h 6556642"/>
                    <a:gd name="connsiteX15" fmla="*/ 990600 w 4972050"/>
                    <a:gd name="connsiteY15" fmla="*/ 3337192 h 6556642"/>
                    <a:gd name="connsiteX16" fmla="*/ 714375 w 4972050"/>
                    <a:gd name="connsiteY16" fmla="*/ 3527692 h 6556642"/>
                    <a:gd name="connsiteX17" fmla="*/ 0 w 4972050"/>
                    <a:gd name="connsiteY17" fmla="*/ 3937267 h 6556642"/>
                    <a:gd name="connsiteX18" fmla="*/ 9525 w 4972050"/>
                    <a:gd name="connsiteY18" fmla="*/ 4413517 h 6556642"/>
                    <a:gd name="connsiteX19" fmla="*/ 2000250 w 4972050"/>
                    <a:gd name="connsiteY19" fmla="*/ 3556267 h 6556642"/>
                    <a:gd name="connsiteX20" fmla="*/ 2190750 w 4972050"/>
                    <a:gd name="connsiteY20" fmla="*/ 2851417 h 6556642"/>
                    <a:gd name="connsiteX21" fmla="*/ 2343150 w 4972050"/>
                    <a:gd name="connsiteY21" fmla="*/ 2546617 h 6556642"/>
                    <a:gd name="connsiteX22" fmla="*/ 2400300 w 4972050"/>
                    <a:gd name="connsiteY22" fmla="*/ 2327542 h 6556642"/>
                    <a:gd name="connsiteX23" fmla="*/ 2828925 w 4972050"/>
                    <a:gd name="connsiteY23" fmla="*/ 2413267 h 6556642"/>
                    <a:gd name="connsiteX24" fmla="*/ 3476625 w 4972050"/>
                    <a:gd name="connsiteY24" fmla="*/ 2679967 h 6556642"/>
                    <a:gd name="connsiteX25" fmla="*/ 3467100 w 4972050"/>
                    <a:gd name="connsiteY25" fmla="*/ 2813317 h 6556642"/>
                    <a:gd name="connsiteX26" fmla="*/ 2114550 w 4972050"/>
                    <a:gd name="connsiteY26" fmla="*/ 3765817 h 6556642"/>
                    <a:gd name="connsiteX27" fmla="*/ 2428875 w 4972050"/>
                    <a:gd name="connsiteY27" fmla="*/ 4937392 h 6556642"/>
                    <a:gd name="connsiteX28" fmla="*/ 2657475 w 4972050"/>
                    <a:gd name="connsiteY28" fmla="*/ 5861317 h 6556642"/>
                    <a:gd name="connsiteX29" fmla="*/ 2743200 w 4972050"/>
                    <a:gd name="connsiteY29" fmla="*/ 6175642 h 6556642"/>
                    <a:gd name="connsiteX30" fmla="*/ 2457450 w 4972050"/>
                    <a:gd name="connsiteY30" fmla="*/ 6423292 h 6556642"/>
                    <a:gd name="connsiteX31" fmla="*/ 2847975 w 4972050"/>
                    <a:gd name="connsiteY31" fmla="*/ 6556642 h 6556642"/>
                    <a:gd name="connsiteX32" fmla="*/ 3276600 w 4972050"/>
                    <a:gd name="connsiteY32" fmla="*/ 6108967 h 6556642"/>
                    <a:gd name="connsiteX33" fmla="*/ 3076575 w 4972050"/>
                    <a:gd name="connsiteY33" fmla="*/ 4908817 h 6556642"/>
                    <a:gd name="connsiteX34" fmla="*/ 3390900 w 4972050"/>
                    <a:gd name="connsiteY34" fmla="*/ 5089792 h 6556642"/>
                    <a:gd name="connsiteX35" fmla="*/ 3209925 w 4972050"/>
                    <a:gd name="connsiteY35" fmla="*/ 5651767 h 6556642"/>
                    <a:gd name="connsiteX36" fmla="*/ 3924300 w 4972050"/>
                    <a:gd name="connsiteY36" fmla="*/ 5070742 h 6556642"/>
                    <a:gd name="connsiteX37" fmla="*/ 3295650 w 4972050"/>
                    <a:gd name="connsiteY37" fmla="*/ 4118242 h 6556642"/>
                    <a:gd name="connsiteX38" fmla="*/ 4562475 w 4972050"/>
                    <a:gd name="connsiteY38" fmla="*/ 3403867 h 6556642"/>
                    <a:gd name="connsiteX39" fmla="*/ 4705350 w 4972050"/>
                    <a:gd name="connsiteY39" fmla="*/ 2089417 h 6556642"/>
                    <a:gd name="connsiteX40" fmla="*/ 4800600 w 4972050"/>
                    <a:gd name="connsiteY40" fmla="*/ 1851292 h 6556642"/>
                    <a:gd name="connsiteX41" fmla="*/ 4972050 w 4972050"/>
                    <a:gd name="connsiteY41" fmla="*/ 1346467 h 6556642"/>
                    <a:gd name="connsiteX42" fmla="*/ 3057525 w 4972050"/>
                    <a:gd name="connsiteY42" fmla="*/ 994042 h 6556642"/>
                    <a:gd name="connsiteX43" fmla="*/ 2952750 w 4972050"/>
                    <a:gd name="connsiteY43" fmla="*/ 1060717 h 6556642"/>
                    <a:gd name="connsiteX44" fmla="*/ 2209800 w 4972050"/>
                    <a:gd name="connsiteY44" fmla="*/ 1003567 h 6556642"/>
                    <a:gd name="connsiteX45" fmla="*/ 2152650 w 4972050"/>
                    <a:gd name="connsiteY45" fmla="*/ 851167 h 6556642"/>
                    <a:gd name="connsiteX46" fmla="*/ 2000250 w 4972050"/>
                    <a:gd name="connsiteY46" fmla="*/ 898792 h 6556642"/>
                    <a:gd name="connsiteX47" fmla="*/ 1971675 w 4972050"/>
                    <a:gd name="connsiteY47" fmla="*/ 784492 h 6556642"/>
                    <a:gd name="connsiteX48" fmla="*/ 2057400 w 4972050"/>
                    <a:gd name="connsiteY48" fmla="*/ 698767 h 6556642"/>
                    <a:gd name="connsiteX49" fmla="*/ 2057400 w 4972050"/>
                    <a:gd name="connsiteY49" fmla="*/ 622567 h 6556642"/>
                    <a:gd name="connsiteX50" fmla="*/ 2190750 w 4972050"/>
                    <a:gd name="connsiteY50" fmla="*/ 565417 h 6556642"/>
                    <a:gd name="connsiteX51" fmla="*/ 1828800 w 4972050"/>
                    <a:gd name="connsiteY51" fmla="*/ 3442 h 6556642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918596 w 4972050"/>
                    <a:gd name="connsiteY51" fmla="*/ 231549 h 6553200"/>
                    <a:gd name="connsiteX52" fmla="*/ 1828800 w 4972050"/>
                    <a:gd name="connsiteY52" fmla="*/ 0 h 6553200"/>
                    <a:gd name="connsiteX0" fmla="*/ 1828800 w 4972050"/>
                    <a:gd name="connsiteY0" fmla="*/ 0 h 6553200"/>
                    <a:gd name="connsiteX1" fmla="*/ 1620267 w 4972050"/>
                    <a:gd name="connsiteY1" fmla="*/ 96763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57400 w 4972050"/>
                    <a:gd name="connsiteY48" fmla="*/ 695325 h 6553200"/>
                    <a:gd name="connsiteX49" fmla="*/ 2057400 w 4972050"/>
                    <a:gd name="connsiteY49" fmla="*/ 619125 h 6553200"/>
                    <a:gd name="connsiteX50" fmla="*/ 2190750 w 4972050"/>
                    <a:gd name="connsiteY50" fmla="*/ 561975 h 6553200"/>
                    <a:gd name="connsiteX51" fmla="*/ 1918596 w 4972050"/>
                    <a:gd name="connsiteY51" fmla="*/ 231549 h 6553200"/>
                    <a:gd name="connsiteX52" fmla="*/ 1828800 w 4972050"/>
                    <a:gd name="connsiteY52" fmla="*/ 0 h 6553200"/>
                    <a:gd name="connsiteX0" fmla="*/ 1828800 w 4972050"/>
                    <a:gd name="connsiteY0" fmla="*/ 7491 h 6560691"/>
                    <a:gd name="connsiteX1" fmla="*/ 1620267 w 4972050"/>
                    <a:gd name="connsiteY1" fmla="*/ 104254 h 6560691"/>
                    <a:gd name="connsiteX2" fmla="*/ 614584 w 4972050"/>
                    <a:gd name="connsiteY2" fmla="*/ 897805 h 6560691"/>
                    <a:gd name="connsiteX3" fmla="*/ 762000 w 4972050"/>
                    <a:gd name="connsiteY3" fmla="*/ 940941 h 6560691"/>
                    <a:gd name="connsiteX4" fmla="*/ 809625 w 4972050"/>
                    <a:gd name="connsiteY4" fmla="*/ 1026666 h 6560691"/>
                    <a:gd name="connsiteX5" fmla="*/ 752475 w 4972050"/>
                    <a:gd name="connsiteY5" fmla="*/ 1083816 h 6560691"/>
                    <a:gd name="connsiteX6" fmla="*/ 857250 w 4972050"/>
                    <a:gd name="connsiteY6" fmla="*/ 1207641 h 6560691"/>
                    <a:gd name="connsiteX7" fmla="*/ 771525 w 4972050"/>
                    <a:gd name="connsiteY7" fmla="*/ 1369566 h 6560691"/>
                    <a:gd name="connsiteX8" fmla="*/ 990600 w 4972050"/>
                    <a:gd name="connsiteY8" fmla="*/ 1483866 h 6560691"/>
                    <a:gd name="connsiteX9" fmla="*/ 1038225 w 4972050"/>
                    <a:gd name="connsiteY9" fmla="*/ 1569591 h 6560691"/>
                    <a:gd name="connsiteX10" fmla="*/ 1171575 w 4972050"/>
                    <a:gd name="connsiteY10" fmla="*/ 1712466 h 6560691"/>
                    <a:gd name="connsiteX11" fmla="*/ 1438275 w 4972050"/>
                    <a:gd name="connsiteY11" fmla="*/ 1645791 h 6560691"/>
                    <a:gd name="connsiteX12" fmla="*/ 1524000 w 4972050"/>
                    <a:gd name="connsiteY12" fmla="*/ 1741041 h 6560691"/>
                    <a:gd name="connsiteX13" fmla="*/ 1657350 w 4972050"/>
                    <a:gd name="connsiteY13" fmla="*/ 1712466 h 6560691"/>
                    <a:gd name="connsiteX14" fmla="*/ 1533525 w 4972050"/>
                    <a:gd name="connsiteY14" fmla="*/ 2579241 h 6560691"/>
                    <a:gd name="connsiteX15" fmla="*/ 990600 w 4972050"/>
                    <a:gd name="connsiteY15" fmla="*/ 3341241 h 6560691"/>
                    <a:gd name="connsiteX16" fmla="*/ 714375 w 4972050"/>
                    <a:gd name="connsiteY16" fmla="*/ 3531741 h 6560691"/>
                    <a:gd name="connsiteX17" fmla="*/ 0 w 4972050"/>
                    <a:gd name="connsiteY17" fmla="*/ 3941316 h 6560691"/>
                    <a:gd name="connsiteX18" fmla="*/ 9525 w 4972050"/>
                    <a:gd name="connsiteY18" fmla="*/ 4417566 h 6560691"/>
                    <a:gd name="connsiteX19" fmla="*/ 2000250 w 4972050"/>
                    <a:gd name="connsiteY19" fmla="*/ 3560316 h 6560691"/>
                    <a:gd name="connsiteX20" fmla="*/ 2190750 w 4972050"/>
                    <a:gd name="connsiteY20" fmla="*/ 2855466 h 6560691"/>
                    <a:gd name="connsiteX21" fmla="*/ 2343150 w 4972050"/>
                    <a:gd name="connsiteY21" fmla="*/ 2550666 h 6560691"/>
                    <a:gd name="connsiteX22" fmla="*/ 2400300 w 4972050"/>
                    <a:gd name="connsiteY22" fmla="*/ 2331591 h 6560691"/>
                    <a:gd name="connsiteX23" fmla="*/ 2828925 w 4972050"/>
                    <a:gd name="connsiteY23" fmla="*/ 2417316 h 6560691"/>
                    <a:gd name="connsiteX24" fmla="*/ 3476625 w 4972050"/>
                    <a:gd name="connsiteY24" fmla="*/ 2684016 h 6560691"/>
                    <a:gd name="connsiteX25" fmla="*/ 3467100 w 4972050"/>
                    <a:gd name="connsiteY25" fmla="*/ 2817366 h 6560691"/>
                    <a:gd name="connsiteX26" fmla="*/ 2114550 w 4972050"/>
                    <a:gd name="connsiteY26" fmla="*/ 3769866 h 6560691"/>
                    <a:gd name="connsiteX27" fmla="*/ 2428875 w 4972050"/>
                    <a:gd name="connsiteY27" fmla="*/ 4941441 h 6560691"/>
                    <a:gd name="connsiteX28" fmla="*/ 2657475 w 4972050"/>
                    <a:gd name="connsiteY28" fmla="*/ 5865366 h 6560691"/>
                    <a:gd name="connsiteX29" fmla="*/ 2743200 w 4972050"/>
                    <a:gd name="connsiteY29" fmla="*/ 6179691 h 6560691"/>
                    <a:gd name="connsiteX30" fmla="*/ 2457450 w 4972050"/>
                    <a:gd name="connsiteY30" fmla="*/ 6427341 h 6560691"/>
                    <a:gd name="connsiteX31" fmla="*/ 2847975 w 4972050"/>
                    <a:gd name="connsiteY31" fmla="*/ 6560691 h 6560691"/>
                    <a:gd name="connsiteX32" fmla="*/ 3276600 w 4972050"/>
                    <a:gd name="connsiteY32" fmla="*/ 6113016 h 6560691"/>
                    <a:gd name="connsiteX33" fmla="*/ 3076575 w 4972050"/>
                    <a:gd name="connsiteY33" fmla="*/ 4912866 h 6560691"/>
                    <a:gd name="connsiteX34" fmla="*/ 3390900 w 4972050"/>
                    <a:gd name="connsiteY34" fmla="*/ 5093841 h 6560691"/>
                    <a:gd name="connsiteX35" fmla="*/ 3209925 w 4972050"/>
                    <a:gd name="connsiteY35" fmla="*/ 5655816 h 6560691"/>
                    <a:gd name="connsiteX36" fmla="*/ 3924300 w 4972050"/>
                    <a:gd name="connsiteY36" fmla="*/ 5074791 h 6560691"/>
                    <a:gd name="connsiteX37" fmla="*/ 3295650 w 4972050"/>
                    <a:gd name="connsiteY37" fmla="*/ 4122291 h 6560691"/>
                    <a:gd name="connsiteX38" fmla="*/ 4562475 w 4972050"/>
                    <a:gd name="connsiteY38" fmla="*/ 3407916 h 6560691"/>
                    <a:gd name="connsiteX39" fmla="*/ 4705350 w 4972050"/>
                    <a:gd name="connsiteY39" fmla="*/ 2093466 h 6560691"/>
                    <a:gd name="connsiteX40" fmla="*/ 4800600 w 4972050"/>
                    <a:gd name="connsiteY40" fmla="*/ 1855341 h 6560691"/>
                    <a:gd name="connsiteX41" fmla="*/ 4972050 w 4972050"/>
                    <a:gd name="connsiteY41" fmla="*/ 1350516 h 6560691"/>
                    <a:gd name="connsiteX42" fmla="*/ 3057525 w 4972050"/>
                    <a:gd name="connsiteY42" fmla="*/ 998091 h 6560691"/>
                    <a:gd name="connsiteX43" fmla="*/ 2952750 w 4972050"/>
                    <a:gd name="connsiteY43" fmla="*/ 1064766 h 6560691"/>
                    <a:gd name="connsiteX44" fmla="*/ 2209800 w 4972050"/>
                    <a:gd name="connsiteY44" fmla="*/ 1007616 h 6560691"/>
                    <a:gd name="connsiteX45" fmla="*/ 2152650 w 4972050"/>
                    <a:gd name="connsiteY45" fmla="*/ 855216 h 6560691"/>
                    <a:gd name="connsiteX46" fmla="*/ 2000250 w 4972050"/>
                    <a:gd name="connsiteY46" fmla="*/ 902841 h 6560691"/>
                    <a:gd name="connsiteX47" fmla="*/ 1971675 w 4972050"/>
                    <a:gd name="connsiteY47" fmla="*/ 788541 h 6560691"/>
                    <a:gd name="connsiteX48" fmla="*/ 2057400 w 4972050"/>
                    <a:gd name="connsiteY48" fmla="*/ 702816 h 6560691"/>
                    <a:gd name="connsiteX49" fmla="*/ 2057400 w 4972050"/>
                    <a:gd name="connsiteY49" fmla="*/ 626616 h 6560691"/>
                    <a:gd name="connsiteX50" fmla="*/ 2190750 w 4972050"/>
                    <a:gd name="connsiteY50" fmla="*/ 569466 h 6560691"/>
                    <a:gd name="connsiteX51" fmla="*/ 1918596 w 4972050"/>
                    <a:gd name="connsiteY51" fmla="*/ 239040 h 6560691"/>
                    <a:gd name="connsiteX52" fmla="*/ 1828800 w 4972050"/>
                    <a:gd name="connsiteY52" fmla="*/ 7491 h 6560691"/>
                    <a:gd name="connsiteX0" fmla="*/ 1828800 w 4972050"/>
                    <a:gd name="connsiteY0" fmla="*/ 7491 h 6560691"/>
                    <a:gd name="connsiteX1" fmla="*/ 1620267 w 4972050"/>
                    <a:gd name="connsiteY1" fmla="*/ 104254 h 6560691"/>
                    <a:gd name="connsiteX2" fmla="*/ 614584 w 4972050"/>
                    <a:gd name="connsiteY2" fmla="*/ 897805 h 6560691"/>
                    <a:gd name="connsiteX3" fmla="*/ 762000 w 4972050"/>
                    <a:gd name="connsiteY3" fmla="*/ 940941 h 6560691"/>
                    <a:gd name="connsiteX4" fmla="*/ 809625 w 4972050"/>
                    <a:gd name="connsiteY4" fmla="*/ 1026666 h 6560691"/>
                    <a:gd name="connsiteX5" fmla="*/ 752475 w 4972050"/>
                    <a:gd name="connsiteY5" fmla="*/ 1083816 h 6560691"/>
                    <a:gd name="connsiteX6" fmla="*/ 857250 w 4972050"/>
                    <a:gd name="connsiteY6" fmla="*/ 1207641 h 6560691"/>
                    <a:gd name="connsiteX7" fmla="*/ 771525 w 4972050"/>
                    <a:gd name="connsiteY7" fmla="*/ 1369566 h 6560691"/>
                    <a:gd name="connsiteX8" fmla="*/ 990600 w 4972050"/>
                    <a:gd name="connsiteY8" fmla="*/ 1483866 h 6560691"/>
                    <a:gd name="connsiteX9" fmla="*/ 1038225 w 4972050"/>
                    <a:gd name="connsiteY9" fmla="*/ 1569591 h 6560691"/>
                    <a:gd name="connsiteX10" fmla="*/ 1171575 w 4972050"/>
                    <a:gd name="connsiteY10" fmla="*/ 1712466 h 6560691"/>
                    <a:gd name="connsiteX11" fmla="*/ 1438275 w 4972050"/>
                    <a:gd name="connsiteY11" fmla="*/ 1645791 h 6560691"/>
                    <a:gd name="connsiteX12" fmla="*/ 1524000 w 4972050"/>
                    <a:gd name="connsiteY12" fmla="*/ 1741041 h 6560691"/>
                    <a:gd name="connsiteX13" fmla="*/ 1657350 w 4972050"/>
                    <a:gd name="connsiteY13" fmla="*/ 1712466 h 6560691"/>
                    <a:gd name="connsiteX14" fmla="*/ 1533525 w 4972050"/>
                    <a:gd name="connsiteY14" fmla="*/ 2579241 h 6560691"/>
                    <a:gd name="connsiteX15" fmla="*/ 990600 w 4972050"/>
                    <a:gd name="connsiteY15" fmla="*/ 3341241 h 6560691"/>
                    <a:gd name="connsiteX16" fmla="*/ 714375 w 4972050"/>
                    <a:gd name="connsiteY16" fmla="*/ 3531741 h 6560691"/>
                    <a:gd name="connsiteX17" fmla="*/ 0 w 4972050"/>
                    <a:gd name="connsiteY17" fmla="*/ 3941316 h 6560691"/>
                    <a:gd name="connsiteX18" fmla="*/ 9525 w 4972050"/>
                    <a:gd name="connsiteY18" fmla="*/ 4417566 h 6560691"/>
                    <a:gd name="connsiteX19" fmla="*/ 2000250 w 4972050"/>
                    <a:gd name="connsiteY19" fmla="*/ 3560316 h 6560691"/>
                    <a:gd name="connsiteX20" fmla="*/ 2190750 w 4972050"/>
                    <a:gd name="connsiteY20" fmla="*/ 2855466 h 6560691"/>
                    <a:gd name="connsiteX21" fmla="*/ 2343150 w 4972050"/>
                    <a:gd name="connsiteY21" fmla="*/ 2550666 h 6560691"/>
                    <a:gd name="connsiteX22" fmla="*/ 2400300 w 4972050"/>
                    <a:gd name="connsiteY22" fmla="*/ 2331591 h 6560691"/>
                    <a:gd name="connsiteX23" fmla="*/ 2828925 w 4972050"/>
                    <a:gd name="connsiteY23" fmla="*/ 2417316 h 6560691"/>
                    <a:gd name="connsiteX24" fmla="*/ 3476625 w 4972050"/>
                    <a:gd name="connsiteY24" fmla="*/ 2684016 h 6560691"/>
                    <a:gd name="connsiteX25" fmla="*/ 3467100 w 4972050"/>
                    <a:gd name="connsiteY25" fmla="*/ 2817366 h 6560691"/>
                    <a:gd name="connsiteX26" fmla="*/ 2114550 w 4972050"/>
                    <a:gd name="connsiteY26" fmla="*/ 3769866 h 6560691"/>
                    <a:gd name="connsiteX27" fmla="*/ 2428875 w 4972050"/>
                    <a:gd name="connsiteY27" fmla="*/ 4941441 h 6560691"/>
                    <a:gd name="connsiteX28" fmla="*/ 2657475 w 4972050"/>
                    <a:gd name="connsiteY28" fmla="*/ 5865366 h 6560691"/>
                    <a:gd name="connsiteX29" fmla="*/ 2743200 w 4972050"/>
                    <a:gd name="connsiteY29" fmla="*/ 6179691 h 6560691"/>
                    <a:gd name="connsiteX30" fmla="*/ 2457450 w 4972050"/>
                    <a:gd name="connsiteY30" fmla="*/ 6427341 h 6560691"/>
                    <a:gd name="connsiteX31" fmla="*/ 2847975 w 4972050"/>
                    <a:gd name="connsiteY31" fmla="*/ 6560691 h 6560691"/>
                    <a:gd name="connsiteX32" fmla="*/ 3276600 w 4972050"/>
                    <a:gd name="connsiteY32" fmla="*/ 6113016 h 6560691"/>
                    <a:gd name="connsiteX33" fmla="*/ 3076575 w 4972050"/>
                    <a:gd name="connsiteY33" fmla="*/ 4912866 h 6560691"/>
                    <a:gd name="connsiteX34" fmla="*/ 3390900 w 4972050"/>
                    <a:gd name="connsiteY34" fmla="*/ 5093841 h 6560691"/>
                    <a:gd name="connsiteX35" fmla="*/ 3209925 w 4972050"/>
                    <a:gd name="connsiteY35" fmla="*/ 5655816 h 6560691"/>
                    <a:gd name="connsiteX36" fmla="*/ 3924300 w 4972050"/>
                    <a:gd name="connsiteY36" fmla="*/ 5074791 h 6560691"/>
                    <a:gd name="connsiteX37" fmla="*/ 3295650 w 4972050"/>
                    <a:gd name="connsiteY37" fmla="*/ 4122291 h 6560691"/>
                    <a:gd name="connsiteX38" fmla="*/ 4562475 w 4972050"/>
                    <a:gd name="connsiteY38" fmla="*/ 3407916 h 6560691"/>
                    <a:gd name="connsiteX39" fmla="*/ 4705350 w 4972050"/>
                    <a:gd name="connsiteY39" fmla="*/ 2093466 h 6560691"/>
                    <a:gd name="connsiteX40" fmla="*/ 4800600 w 4972050"/>
                    <a:gd name="connsiteY40" fmla="*/ 1855341 h 6560691"/>
                    <a:gd name="connsiteX41" fmla="*/ 4972050 w 4972050"/>
                    <a:gd name="connsiteY41" fmla="*/ 1350516 h 6560691"/>
                    <a:gd name="connsiteX42" fmla="*/ 3057525 w 4972050"/>
                    <a:gd name="connsiteY42" fmla="*/ 998091 h 6560691"/>
                    <a:gd name="connsiteX43" fmla="*/ 2952750 w 4972050"/>
                    <a:gd name="connsiteY43" fmla="*/ 1064766 h 6560691"/>
                    <a:gd name="connsiteX44" fmla="*/ 2209800 w 4972050"/>
                    <a:gd name="connsiteY44" fmla="*/ 1007616 h 6560691"/>
                    <a:gd name="connsiteX45" fmla="*/ 2152650 w 4972050"/>
                    <a:gd name="connsiteY45" fmla="*/ 855216 h 6560691"/>
                    <a:gd name="connsiteX46" fmla="*/ 2000250 w 4972050"/>
                    <a:gd name="connsiteY46" fmla="*/ 902841 h 6560691"/>
                    <a:gd name="connsiteX47" fmla="*/ 1971675 w 4972050"/>
                    <a:gd name="connsiteY47" fmla="*/ 788541 h 6560691"/>
                    <a:gd name="connsiteX48" fmla="*/ 2057400 w 4972050"/>
                    <a:gd name="connsiteY48" fmla="*/ 702816 h 6560691"/>
                    <a:gd name="connsiteX49" fmla="*/ 2057400 w 4972050"/>
                    <a:gd name="connsiteY49" fmla="*/ 626616 h 6560691"/>
                    <a:gd name="connsiteX50" fmla="*/ 2190750 w 4972050"/>
                    <a:gd name="connsiteY50" fmla="*/ 569466 h 6560691"/>
                    <a:gd name="connsiteX51" fmla="*/ 1918596 w 4972050"/>
                    <a:gd name="connsiteY51" fmla="*/ 239040 h 6560691"/>
                    <a:gd name="connsiteX52" fmla="*/ 1828800 w 4972050"/>
                    <a:gd name="connsiteY52" fmla="*/ 7491 h 6560691"/>
                    <a:gd name="connsiteX0" fmla="*/ 1828800 w 4972050"/>
                    <a:gd name="connsiteY0" fmla="*/ 7984 h 6561184"/>
                    <a:gd name="connsiteX1" fmla="*/ 1620267 w 4972050"/>
                    <a:gd name="connsiteY1" fmla="*/ 104747 h 6561184"/>
                    <a:gd name="connsiteX2" fmla="*/ 614584 w 4972050"/>
                    <a:gd name="connsiteY2" fmla="*/ 898298 h 6561184"/>
                    <a:gd name="connsiteX3" fmla="*/ 762000 w 4972050"/>
                    <a:gd name="connsiteY3" fmla="*/ 941434 h 6561184"/>
                    <a:gd name="connsiteX4" fmla="*/ 809625 w 4972050"/>
                    <a:gd name="connsiteY4" fmla="*/ 1027159 h 6561184"/>
                    <a:gd name="connsiteX5" fmla="*/ 752475 w 4972050"/>
                    <a:gd name="connsiteY5" fmla="*/ 1084309 h 6561184"/>
                    <a:gd name="connsiteX6" fmla="*/ 857250 w 4972050"/>
                    <a:gd name="connsiteY6" fmla="*/ 1208134 h 6561184"/>
                    <a:gd name="connsiteX7" fmla="*/ 771525 w 4972050"/>
                    <a:gd name="connsiteY7" fmla="*/ 1370059 h 6561184"/>
                    <a:gd name="connsiteX8" fmla="*/ 990600 w 4972050"/>
                    <a:gd name="connsiteY8" fmla="*/ 1484359 h 6561184"/>
                    <a:gd name="connsiteX9" fmla="*/ 1038225 w 4972050"/>
                    <a:gd name="connsiteY9" fmla="*/ 1570084 h 6561184"/>
                    <a:gd name="connsiteX10" fmla="*/ 1171575 w 4972050"/>
                    <a:gd name="connsiteY10" fmla="*/ 1712959 h 6561184"/>
                    <a:gd name="connsiteX11" fmla="*/ 1438275 w 4972050"/>
                    <a:gd name="connsiteY11" fmla="*/ 1646284 h 6561184"/>
                    <a:gd name="connsiteX12" fmla="*/ 1524000 w 4972050"/>
                    <a:gd name="connsiteY12" fmla="*/ 1741534 h 6561184"/>
                    <a:gd name="connsiteX13" fmla="*/ 1657350 w 4972050"/>
                    <a:gd name="connsiteY13" fmla="*/ 1712959 h 6561184"/>
                    <a:gd name="connsiteX14" fmla="*/ 1533525 w 4972050"/>
                    <a:gd name="connsiteY14" fmla="*/ 2579734 h 6561184"/>
                    <a:gd name="connsiteX15" fmla="*/ 990600 w 4972050"/>
                    <a:gd name="connsiteY15" fmla="*/ 3341734 h 6561184"/>
                    <a:gd name="connsiteX16" fmla="*/ 714375 w 4972050"/>
                    <a:gd name="connsiteY16" fmla="*/ 3532234 h 6561184"/>
                    <a:gd name="connsiteX17" fmla="*/ 0 w 4972050"/>
                    <a:gd name="connsiteY17" fmla="*/ 3941809 h 6561184"/>
                    <a:gd name="connsiteX18" fmla="*/ 9525 w 4972050"/>
                    <a:gd name="connsiteY18" fmla="*/ 4418059 h 6561184"/>
                    <a:gd name="connsiteX19" fmla="*/ 2000250 w 4972050"/>
                    <a:gd name="connsiteY19" fmla="*/ 3560809 h 6561184"/>
                    <a:gd name="connsiteX20" fmla="*/ 2190750 w 4972050"/>
                    <a:gd name="connsiteY20" fmla="*/ 2855959 h 6561184"/>
                    <a:gd name="connsiteX21" fmla="*/ 2343150 w 4972050"/>
                    <a:gd name="connsiteY21" fmla="*/ 2551159 h 6561184"/>
                    <a:gd name="connsiteX22" fmla="*/ 2400300 w 4972050"/>
                    <a:gd name="connsiteY22" fmla="*/ 2332084 h 6561184"/>
                    <a:gd name="connsiteX23" fmla="*/ 2828925 w 4972050"/>
                    <a:gd name="connsiteY23" fmla="*/ 2417809 h 6561184"/>
                    <a:gd name="connsiteX24" fmla="*/ 3476625 w 4972050"/>
                    <a:gd name="connsiteY24" fmla="*/ 2684509 h 6561184"/>
                    <a:gd name="connsiteX25" fmla="*/ 3467100 w 4972050"/>
                    <a:gd name="connsiteY25" fmla="*/ 2817859 h 6561184"/>
                    <a:gd name="connsiteX26" fmla="*/ 2114550 w 4972050"/>
                    <a:gd name="connsiteY26" fmla="*/ 3770359 h 6561184"/>
                    <a:gd name="connsiteX27" fmla="*/ 2428875 w 4972050"/>
                    <a:gd name="connsiteY27" fmla="*/ 4941934 h 6561184"/>
                    <a:gd name="connsiteX28" fmla="*/ 2657475 w 4972050"/>
                    <a:gd name="connsiteY28" fmla="*/ 5865859 h 6561184"/>
                    <a:gd name="connsiteX29" fmla="*/ 2743200 w 4972050"/>
                    <a:gd name="connsiteY29" fmla="*/ 6180184 h 6561184"/>
                    <a:gd name="connsiteX30" fmla="*/ 2457450 w 4972050"/>
                    <a:gd name="connsiteY30" fmla="*/ 6427834 h 6561184"/>
                    <a:gd name="connsiteX31" fmla="*/ 2847975 w 4972050"/>
                    <a:gd name="connsiteY31" fmla="*/ 6561184 h 6561184"/>
                    <a:gd name="connsiteX32" fmla="*/ 3276600 w 4972050"/>
                    <a:gd name="connsiteY32" fmla="*/ 6113509 h 6561184"/>
                    <a:gd name="connsiteX33" fmla="*/ 3076575 w 4972050"/>
                    <a:gd name="connsiteY33" fmla="*/ 4913359 h 6561184"/>
                    <a:gd name="connsiteX34" fmla="*/ 3390900 w 4972050"/>
                    <a:gd name="connsiteY34" fmla="*/ 5094334 h 6561184"/>
                    <a:gd name="connsiteX35" fmla="*/ 3209925 w 4972050"/>
                    <a:gd name="connsiteY35" fmla="*/ 5656309 h 6561184"/>
                    <a:gd name="connsiteX36" fmla="*/ 3924300 w 4972050"/>
                    <a:gd name="connsiteY36" fmla="*/ 5075284 h 6561184"/>
                    <a:gd name="connsiteX37" fmla="*/ 3295650 w 4972050"/>
                    <a:gd name="connsiteY37" fmla="*/ 4122784 h 6561184"/>
                    <a:gd name="connsiteX38" fmla="*/ 4562475 w 4972050"/>
                    <a:gd name="connsiteY38" fmla="*/ 3408409 h 6561184"/>
                    <a:gd name="connsiteX39" fmla="*/ 4705350 w 4972050"/>
                    <a:gd name="connsiteY39" fmla="*/ 2093959 h 6561184"/>
                    <a:gd name="connsiteX40" fmla="*/ 4800600 w 4972050"/>
                    <a:gd name="connsiteY40" fmla="*/ 1855834 h 6561184"/>
                    <a:gd name="connsiteX41" fmla="*/ 4972050 w 4972050"/>
                    <a:gd name="connsiteY41" fmla="*/ 1351009 h 6561184"/>
                    <a:gd name="connsiteX42" fmla="*/ 3057525 w 4972050"/>
                    <a:gd name="connsiteY42" fmla="*/ 998584 h 6561184"/>
                    <a:gd name="connsiteX43" fmla="*/ 2952750 w 4972050"/>
                    <a:gd name="connsiteY43" fmla="*/ 1065259 h 6561184"/>
                    <a:gd name="connsiteX44" fmla="*/ 2209800 w 4972050"/>
                    <a:gd name="connsiteY44" fmla="*/ 1008109 h 6561184"/>
                    <a:gd name="connsiteX45" fmla="*/ 2152650 w 4972050"/>
                    <a:gd name="connsiteY45" fmla="*/ 855709 h 6561184"/>
                    <a:gd name="connsiteX46" fmla="*/ 2000250 w 4972050"/>
                    <a:gd name="connsiteY46" fmla="*/ 903334 h 6561184"/>
                    <a:gd name="connsiteX47" fmla="*/ 1971675 w 4972050"/>
                    <a:gd name="connsiteY47" fmla="*/ 789034 h 6561184"/>
                    <a:gd name="connsiteX48" fmla="*/ 2057400 w 4972050"/>
                    <a:gd name="connsiteY48" fmla="*/ 703309 h 6561184"/>
                    <a:gd name="connsiteX49" fmla="*/ 2057400 w 4972050"/>
                    <a:gd name="connsiteY49" fmla="*/ 627109 h 6561184"/>
                    <a:gd name="connsiteX50" fmla="*/ 2190750 w 4972050"/>
                    <a:gd name="connsiteY50" fmla="*/ 569959 h 6561184"/>
                    <a:gd name="connsiteX51" fmla="*/ 1943648 w 4972050"/>
                    <a:gd name="connsiteY51" fmla="*/ 227007 h 6561184"/>
                    <a:gd name="connsiteX52" fmla="*/ 1828800 w 4972050"/>
                    <a:gd name="connsiteY52" fmla="*/ 7984 h 6561184"/>
                    <a:gd name="connsiteX0" fmla="*/ 1828800 w 4972050"/>
                    <a:gd name="connsiteY0" fmla="*/ 7984 h 6561184"/>
                    <a:gd name="connsiteX1" fmla="*/ 1620267 w 4972050"/>
                    <a:gd name="connsiteY1" fmla="*/ 104747 h 6561184"/>
                    <a:gd name="connsiteX2" fmla="*/ 614584 w 4972050"/>
                    <a:gd name="connsiteY2" fmla="*/ 898298 h 6561184"/>
                    <a:gd name="connsiteX3" fmla="*/ 762000 w 4972050"/>
                    <a:gd name="connsiteY3" fmla="*/ 941434 h 6561184"/>
                    <a:gd name="connsiteX4" fmla="*/ 809625 w 4972050"/>
                    <a:gd name="connsiteY4" fmla="*/ 1027159 h 6561184"/>
                    <a:gd name="connsiteX5" fmla="*/ 752475 w 4972050"/>
                    <a:gd name="connsiteY5" fmla="*/ 1084309 h 6561184"/>
                    <a:gd name="connsiteX6" fmla="*/ 857250 w 4972050"/>
                    <a:gd name="connsiteY6" fmla="*/ 1208134 h 6561184"/>
                    <a:gd name="connsiteX7" fmla="*/ 771525 w 4972050"/>
                    <a:gd name="connsiteY7" fmla="*/ 1370059 h 6561184"/>
                    <a:gd name="connsiteX8" fmla="*/ 990600 w 4972050"/>
                    <a:gd name="connsiteY8" fmla="*/ 1484359 h 6561184"/>
                    <a:gd name="connsiteX9" fmla="*/ 1038225 w 4972050"/>
                    <a:gd name="connsiteY9" fmla="*/ 1570084 h 6561184"/>
                    <a:gd name="connsiteX10" fmla="*/ 1171575 w 4972050"/>
                    <a:gd name="connsiteY10" fmla="*/ 1712959 h 6561184"/>
                    <a:gd name="connsiteX11" fmla="*/ 1438275 w 4972050"/>
                    <a:gd name="connsiteY11" fmla="*/ 1646284 h 6561184"/>
                    <a:gd name="connsiteX12" fmla="*/ 1524000 w 4972050"/>
                    <a:gd name="connsiteY12" fmla="*/ 1741534 h 6561184"/>
                    <a:gd name="connsiteX13" fmla="*/ 1657350 w 4972050"/>
                    <a:gd name="connsiteY13" fmla="*/ 1712959 h 6561184"/>
                    <a:gd name="connsiteX14" fmla="*/ 1533525 w 4972050"/>
                    <a:gd name="connsiteY14" fmla="*/ 2579734 h 6561184"/>
                    <a:gd name="connsiteX15" fmla="*/ 990600 w 4972050"/>
                    <a:gd name="connsiteY15" fmla="*/ 3341734 h 6561184"/>
                    <a:gd name="connsiteX16" fmla="*/ 714375 w 4972050"/>
                    <a:gd name="connsiteY16" fmla="*/ 3532234 h 6561184"/>
                    <a:gd name="connsiteX17" fmla="*/ 0 w 4972050"/>
                    <a:gd name="connsiteY17" fmla="*/ 3941809 h 6561184"/>
                    <a:gd name="connsiteX18" fmla="*/ 9525 w 4972050"/>
                    <a:gd name="connsiteY18" fmla="*/ 4418059 h 6561184"/>
                    <a:gd name="connsiteX19" fmla="*/ 2000250 w 4972050"/>
                    <a:gd name="connsiteY19" fmla="*/ 3560809 h 6561184"/>
                    <a:gd name="connsiteX20" fmla="*/ 2190750 w 4972050"/>
                    <a:gd name="connsiteY20" fmla="*/ 2855959 h 6561184"/>
                    <a:gd name="connsiteX21" fmla="*/ 2343150 w 4972050"/>
                    <a:gd name="connsiteY21" fmla="*/ 2551159 h 6561184"/>
                    <a:gd name="connsiteX22" fmla="*/ 2400300 w 4972050"/>
                    <a:gd name="connsiteY22" fmla="*/ 2332084 h 6561184"/>
                    <a:gd name="connsiteX23" fmla="*/ 2828925 w 4972050"/>
                    <a:gd name="connsiteY23" fmla="*/ 2417809 h 6561184"/>
                    <a:gd name="connsiteX24" fmla="*/ 3476625 w 4972050"/>
                    <a:gd name="connsiteY24" fmla="*/ 2684509 h 6561184"/>
                    <a:gd name="connsiteX25" fmla="*/ 3467100 w 4972050"/>
                    <a:gd name="connsiteY25" fmla="*/ 2817859 h 6561184"/>
                    <a:gd name="connsiteX26" fmla="*/ 2114550 w 4972050"/>
                    <a:gd name="connsiteY26" fmla="*/ 3770359 h 6561184"/>
                    <a:gd name="connsiteX27" fmla="*/ 2428875 w 4972050"/>
                    <a:gd name="connsiteY27" fmla="*/ 4941934 h 6561184"/>
                    <a:gd name="connsiteX28" fmla="*/ 2657475 w 4972050"/>
                    <a:gd name="connsiteY28" fmla="*/ 5865859 h 6561184"/>
                    <a:gd name="connsiteX29" fmla="*/ 2743200 w 4972050"/>
                    <a:gd name="connsiteY29" fmla="*/ 6180184 h 6561184"/>
                    <a:gd name="connsiteX30" fmla="*/ 2457450 w 4972050"/>
                    <a:gd name="connsiteY30" fmla="*/ 6427834 h 6561184"/>
                    <a:gd name="connsiteX31" fmla="*/ 2847975 w 4972050"/>
                    <a:gd name="connsiteY31" fmla="*/ 6561184 h 6561184"/>
                    <a:gd name="connsiteX32" fmla="*/ 3276600 w 4972050"/>
                    <a:gd name="connsiteY32" fmla="*/ 6113509 h 6561184"/>
                    <a:gd name="connsiteX33" fmla="*/ 3076575 w 4972050"/>
                    <a:gd name="connsiteY33" fmla="*/ 4913359 h 6561184"/>
                    <a:gd name="connsiteX34" fmla="*/ 3390900 w 4972050"/>
                    <a:gd name="connsiteY34" fmla="*/ 5094334 h 6561184"/>
                    <a:gd name="connsiteX35" fmla="*/ 3209925 w 4972050"/>
                    <a:gd name="connsiteY35" fmla="*/ 5656309 h 6561184"/>
                    <a:gd name="connsiteX36" fmla="*/ 3924300 w 4972050"/>
                    <a:gd name="connsiteY36" fmla="*/ 5075284 h 6561184"/>
                    <a:gd name="connsiteX37" fmla="*/ 3295650 w 4972050"/>
                    <a:gd name="connsiteY37" fmla="*/ 4122784 h 6561184"/>
                    <a:gd name="connsiteX38" fmla="*/ 4562475 w 4972050"/>
                    <a:gd name="connsiteY38" fmla="*/ 3408409 h 6561184"/>
                    <a:gd name="connsiteX39" fmla="*/ 4705350 w 4972050"/>
                    <a:gd name="connsiteY39" fmla="*/ 2093959 h 6561184"/>
                    <a:gd name="connsiteX40" fmla="*/ 4800600 w 4972050"/>
                    <a:gd name="connsiteY40" fmla="*/ 1855834 h 6561184"/>
                    <a:gd name="connsiteX41" fmla="*/ 4972050 w 4972050"/>
                    <a:gd name="connsiteY41" fmla="*/ 1351009 h 6561184"/>
                    <a:gd name="connsiteX42" fmla="*/ 3057525 w 4972050"/>
                    <a:gd name="connsiteY42" fmla="*/ 998584 h 6561184"/>
                    <a:gd name="connsiteX43" fmla="*/ 2952750 w 4972050"/>
                    <a:gd name="connsiteY43" fmla="*/ 1065259 h 6561184"/>
                    <a:gd name="connsiteX44" fmla="*/ 2209800 w 4972050"/>
                    <a:gd name="connsiteY44" fmla="*/ 1008109 h 6561184"/>
                    <a:gd name="connsiteX45" fmla="*/ 2152650 w 4972050"/>
                    <a:gd name="connsiteY45" fmla="*/ 855709 h 6561184"/>
                    <a:gd name="connsiteX46" fmla="*/ 2000250 w 4972050"/>
                    <a:gd name="connsiteY46" fmla="*/ 903334 h 6561184"/>
                    <a:gd name="connsiteX47" fmla="*/ 1971675 w 4972050"/>
                    <a:gd name="connsiteY47" fmla="*/ 789034 h 6561184"/>
                    <a:gd name="connsiteX48" fmla="*/ 2057400 w 4972050"/>
                    <a:gd name="connsiteY48" fmla="*/ 703309 h 6561184"/>
                    <a:gd name="connsiteX49" fmla="*/ 2057400 w 4972050"/>
                    <a:gd name="connsiteY49" fmla="*/ 627109 h 6561184"/>
                    <a:gd name="connsiteX50" fmla="*/ 2190750 w 4972050"/>
                    <a:gd name="connsiteY50" fmla="*/ 569959 h 6561184"/>
                    <a:gd name="connsiteX51" fmla="*/ 1943648 w 4972050"/>
                    <a:gd name="connsiteY51" fmla="*/ 227007 h 6561184"/>
                    <a:gd name="connsiteX52" fmla="*/ 1828800 w 4972050"/>
                    <a:gd name="connsiteY52" fmla="*/ 7984 h 6561184"/>
                    <a:gd name="connsiteX0" fmla="*/ 1828800 w 4972050"/>
                    <a:gd name="connsiteY0" fmla="*/ 7984 h 6561184"/>
                    <a:gd name="connsiteX1" fmla="*/ 1620267 w 4972050"/>
                    <a:gd name="connsiteY1" fmla="*/ 104747 h 6561184"/>
                    <a:gd name="connsiteX2" fmla="*/ 614584 w 4972050"/>
                    <a:gd name="connsiteY2" fmla="*/ 898298 h 6561184"/>
                    <a:gd name="connsiteX3" fmla="*/ 762000 w 4972050"/>
                    <a:gd name="connsiteY3" fmla="*/ 941434 h 6561184"/>
                    <a:gd name="connsiteX4" fmla="*/ 809625 w 4972050"/>
                    <a:gd name="connsiteY4" fmla="*/ 1027159 h 6561184"/>
                    <a:gd name="connsiteX5" fmla="*/ 752475 w 4972050"/>
                    <a:gd name="connsiteY5" fmla="*/ 1084309 h 6561184"/>
                    <a:gd name="connsiteX6" fmla="*/ 857250 w 4972050"/>
                    <a:gd name="connsiteY6" fmla="*/ 1208134 h 6561184"/>
                    <a:gd name="connsiteX7" fmla="*/ 771525 w 4972050"/>
                    <a:gd name="connsiteY7" fmla="*/ 1370059 h 6561184"/>
                    <a:gd name="connsiteX8" fmla="*/ 990600 w 4972050"/>
                    <a:gd name="connsiteY8" fmla="*/ 1484359 h 6561184"/>
                    <a:gd name="connsiteX9" fmla="*/ 1038225 w 4972050"/>
                    <a:gd name="connsiteY9" fmla="*/ 1570084 h 6561184"/>
                    <a:gd name="connsiteX10" fmla="*/ 1171575 w 4972050"/>
                    <a:gd name="connsiteY10" fmla="*/ 1712959 h 6561184"/>
                    <a:gd name="connsiteX11" fmla="*/ 1438275 w 4972050"/>
                    <a:gd name="connsiteY11" fmla="*/ 1646284 h 6561184"/>
                    <a:gd name="connsiteX12" fmla="*/ 1524000 w 4972050"/>
                    <a:gd name="connsiteY12" fmla="*/ 1741534 h 6561184"/>
                    <a:gd name="connsiteX13" fmla="*/ 1657350 w 4972050"/>
                    <a:gd name="connsiteY13" fmla="*/ 1712959 h 6561184"/>
                    <a:gd name="connsiteX14" fmla="*/ 1533525 w 4972050"/>
                    <a:gd name="connsiteY14" fmla="*/ 2579734 h 6561184"/>
                    <a:gd name="connsiteX15" fmla="*/ 990600 w 4972050"/>
                    <a:gd name="connsiteY15" fmla="*/ 3341734 h 6561184"/>
                    <a:gd name="connsiteX16" fmla="*/ 714375 w 4972050"/>
                    <a:gd name="connsiteY16" fmla="*/ 3532234 h 6561184"/>
                    <a:gd name="connsiteX17" fmla="*/ 0 w 4972050"/>
                    <a:gd name="connsiteY17" fmla="*/ 3941809 h 6561184"/>
                    <a:gd name="connsiteX18" fmla="*/ 9525 w 4972050"/>
                    <a:gd name="connsiteY18" fmla="*/ 4418059 h 6561184"/>
                    <a:gd name="connsiteX19" fmla="*/ 2000250 w 4972050"/>
                    <a:gd name="connsiteY19" fmla="*/ 3560809 h 6561184"/>
                    <a:gd name="connsiteX20" fmla="*/ 2190750 w 4972050"/>
                    <a:gd name="connsiteY20" fmla="*/ 2855959 h 6561184"/>
                    <a:gd name="connsiteX21" fmla="*/ 2343150 w 4972050"/>
                    <a:gd name="connsiteY21" fmla="*/ 2551159 h 6561184"/>
                    <a:gd name="connsiteX22" fmla="*/ 2400300 w 4972050"/>
                    <a:gd name="connsiteY22" fmla="*/ 2332084 h 6561184"/>
                    <a:gd name="connsiteX23" fmla="*/ 2828925 w 4972050"/>
                    <a:gd name="connsiteY23" fmla="*/ 2417809 h 6561184"/>
                    <a:gd name="connsiteX24" fmla="*/ 3476625 w 4972050"/>
                    <a:gd name="connsiteY24" fmla="*/ 2684509 h 6561184"/>
                    <a:gd name="connsiteX25" fmla="*/ 3467100 w 4972050"/>
                    <a:gd name="connsiteY25" fmla="*/ 2817859 h 6561184"/>
                    <a:gd name="connsiteX26" fmla="*/ 2114550 w 4972050"/>
                    <a:gd name="connsiteY26" fmla="*/ 3770359 h 6561184"/>
                    <a:gd name="connsiteX27" fmla="*/ 2428875 w 4972050"/>
                    <a:gd name="connsiteY27" fmla="*/ 4941934 h 6561184"/>
                    <a:gd name="connsiteX28" fmla="*/ 2657475 w 4972050"/>
                    <a:gd name="connsiteY28" fmla="*/ 5865859 h 6561184"/>
                    <a:gd name="connsiteX29" fmla="*/ 2743200 w 4972050"/>
                    <a:gd name="connsiteY29" fmla="*/ 6180184 h 6561184"/>
                    <a:gd name="connsiteX30" fmla="*/ 2457450 w 4972050"/>
                    <a:gd name="connsiteY30" fmla="*/ 6427834 h 6561184"/>
                    <a:gd name="connsiteX31" fmla="*/ 2847975 w 4972050"/>
                    <a:gd name="connsiteY31" fmla="*/ 6561184 h 6561184"/>
                    <a:gd name="connsiteX32" fmla="*/ 3276600 w 4972050"/>
                    <a:gd name="connsiteY32" fmla="*/ 6113509 h 6561184"/>
                    <a:gd name="connsiteX33" fmla="*/ 3076575 w 4972050"/>
                    <a:gd name="connsiteY33" fmla="*/ 4913359 h 6561184"/>
                    <a:gd name="connsiteX34" fmla="*/ 3390900 w 4972050"/>
                    <a:gd name="connsiteY34" fmla="*/ 5094334 h 6561184"/>
                    <a:gd name="connsiteX35" fmla="*/ 3209925 w 4972050"/>
                    <a:gd name="connsiteY35" fmla="*/ 5656309 h 6561184"/>
                    <a:gd name="connsiteX36" fmla="*/ 3924300 w 4972050"/>
                    <a:gd name="connsiteY36" fmla="*/ 5075284 h 6561184"/>
                    <a:gd name="connsiteX37" fmla="*/ 3295650 w 4972050"/>
                    <a:gd name="connsiteY37" fmla="*/ 4122784 h 6561184"/>
                    <a:gd name="connsiteX38" fmla="*/ 4562475 w 4972050"/>
                    <a:gd name="connsiteY38" fmla="*/ 3408409 h 6561184"/>
                    <a:gd name="connsiteX39" fmla="*/ 4705350 w 4972050"/>
                    <a:gd name="connsiteY39" fmla="*/ 2093959 h 6561184"/>
                    <a:gd name="connsiteX40" fmla="*/ 4800600 w 4972050"/>
                    <a:gd name="connsiteY40" fmla="*/ 1855834 h 6561184"/>
                    <a:gd name="connsiteX41" fmla="*/ 4972050 w 4972050"/>
                    <a:gd name="connsiteY41" fmla="*/ 1351009 h 6561184"/>
                    <a:gd name="connsiteX42" fmla="*/ 3057525 w 4972050"/>
                    <a:gd name="connsiteY42" fmla="*/ 998584 h 6561184"/>
                    <a:gd name="connsiteX43" fmla="*/ 2952750 w 4972050"/>
                    <a:gd name="connsiteY43" fmla="*/ 1065259 h 6561184"/>
                    <a:gd name="connsiteX44" fmla="*/ 2209800 w 4972050"/>
                    <a:gd name="connsiteY44" fmla="*/ 1008109 h 6561184"/>
                    <a:gd name="connsiteX45" fmla="*/ 2152650 w 4972050"/>
                    <a:gd name="connsiteY45" fmla="*/ 855709 h 6561184"/>
                    <a:gd name="connsiteX46" fmla="*/ 2000250 w 4972050"/>
                    <a:gd name="connsiteY46" fmla="*/ 903334 h 6561184"/>
                    <a:gd name="connsiteX47" fmla="*/ 1971675 w 4972050"/>
                    <a:gd name="connsiteY47" fmla="*/ 789034 h 6561184"/>
                    <a:gd name="connsiteX48" fmla="*/ 2057400 w 4972050"/>
                    <a:gd name="connsiteY48" fmla="*/ 703309 h 6561184"/>
                    <a:gd name="connsiteX49" fmla="*/ 2057400 w 4972050"/>
                    <a:gd name="connsiteY49" fmla="*/ 627109 h 6561184"/>
                    <a:gd name="connsiteX50" fmla="*/ 2123109 w 4972050"/>
                    <a:gd name="connsiteY50" fmla="*/ 569959 h 6561184"/>
                    <a:gd name="connsiteX51" fmla="*/ 1943648 w 4972050"/>
                    <a:gd name="connsiteY51" fmla="*/ 227007 h 6561184"/>
                    <a:gd name="connsiteX52" fmla="*/ 1828800 w 4972050"/>
                    <a:gd name="connsiteY52" fmla="*/ 7984 h 6561184"/>
                    <a:gd name="connsiteX0" fmla="*/ 1828800 w 4972050"/>
                    <a:gd name="connsiteY0" fmla="*/ 7984 h 6561184"/>
                    <a:gd name="connsiteX1" fmla="*/ 1620267 w 4972050"/>
                    <a:gd name="connsiteY1" fmla="*/ 104747 h 6561184"/>
                    <a:gd name="connsiteX2" fmla="*/ 614584 w 4972050"/>
                    <a:gd name="connsiteY2" fmla="*/ 898298 h 6561184"/>
                    <a:gd name="connsiteX3" fmla="*/ 762000 w 4972050"/>
                    <a:gd name="connsiteY3" fmla="*/ 941434 h 6561184"/>
                    <a:gd name="connsiteX4" fmla="*/ 809625 w 4972050"/>
                    <a:gd name="connsiteY4" fmla="*/ 1027159 h 6561184"/>
                    <a:gd name="connsiteX5" fmla="*/ 752475 w 4972050"/>
                    <a:gd name="connsiteY5" fmla="*/ 1084309 h 6561184"/>
                    <a:gd name="connsiteX6" fmla="*/ 857250 w 4972050"/>
                    <a:gd name="connsiteY6" fmla="*/ 1208134 h 6561184"/>
                    <a:gd name="connsiteX7" fmla="*/ 771525 w 4972050"/>
                    <a:gd name="connsiteY7" fmla="*/ 1370059 h 6561184"/>
                    <a:gd name="connsiteX8" fmla="*/ 990600 w 4972050"/>
                    <a:gd name="connsiteY8" fmla="*/ 1484359 h 6561184"/>
                    <a:gd name="connsiteX9" fmla="*/ 1038225 w 4972050"/>
                    <a:gd name="connsiteY9" fmla="*/ 1570084 h 6561184"/>
                    <a:gd name="connsiteX10" fmla="*/ 1171575 w 4972050"/>
                    <a:gd name="connsiteY10" fmla="*/ 1712959 h 6561184"/>
                    <a:gd name="connsiteX11" fmla="*/ 1438275 w 4972050"/>
                    <a:gd name="connsiteY11" fmla="*/ 1646284 h 6561184"/>
                    <a:gd name="connsiteX12" fmla="*/ 1524000 w 4972050"/>
                    <a:gd name="connsiteY12" fmla="*/ 1741534 h 6561184"/>
                    <a:gd name="connsiteX13" fmla="*/ 1657350 w 4972050"/>
                    <a:gd name="connsiteY13" fmla="*/ 1712959 h 6561184"/>
                    <a:gd name="connsiteX14" fmla="*/ 1533525 w 4972050"/>
                    <a:gd name="connsiteY14" fmla="*/ 2579734 h 6561184"/>
                    <a:gd name="connsiteX15" fmla="*/ 990600 w 4972050"/>
                    <a:gd name="connsiteY15" fmla="*/ 3341734 h 6561184"/>
                    <a:gd name="connsiteX16" fmla="*/ 714375 w 4972050"/>
                    <a:gd name="connsiteY16" fmla="*/ 3532234 h 6561184"/>
                    <a:gd name="connsiteX17" fmla="*/ 0 w 4972050"/>
                    <a:gd name="connsiteY17" fmla="*/ 3941809 h 6561184"/>
                    <a:gd name="connsiteX18" fmla="*/ 9525 w 4972050"/>
                    <a:gd name="connsiteY18" fmla="*/ 4418059 h 6561184"/>
                    <a:gd name="connsiteX19" fmla="*/ 2000250 w 4972050"/>
                    <a:gd name="connsiteY19" fmla="*/ 3560809 h 6561184"/>
                    <a:gd name="connsiteX20" fmla="*/ 2190750 w 4972050"/>
                    <a:gd name="connsiteY20" fmla="*/ 2855959 h 6561184"/>
                    <a:gd name="connsiteX21" fmla="*/ 2343150 w 4972050"/>
                    <a:gd name="connsiteY21" fmla="*/ 2551159 h 6561184"/>
                    <a:gd name="connsiteX22" fmla="*/ 2400300 w 4972050"/>
                    <a:gd name="connsiteY22" fmla="*/ 2332084 h 6561184"/>
                    <a:gd name="connsiteX23" fmla="*/ 2828925 w 4972050"/>
                    <a:gd name="connsiteY23" fmla="*/ 2417809 h 6561184"/>
                    <a:gd name="connsiteX24" fmla="*/ 3476625 w 4972050"/>
                    <a:gd name="connsiteY24" fmla="*/ 2684509 h 6561184"/>
                    <a:gd name="connsiteX25" fmla="*/ 3467100 w 4972050"/>
                    <a:gd name="connsiteY25" fmla="*/ 2817859 h 6561184"/>
                    <a:gd name="connsiteX26" fmla="*/ 2114550 w 4972050"/>
                    <a:gd name="connsiteY26" fmla="*/ 3770359 h 6561184"/>
                    <a:gd name="connsiteX27" fmla="*/ 2428875 w 4972050"/>
                    <a:gd name="connsiteY27" fmla="*/ 4941934 h 6561184"/>
                    <a:gd name="connsiteX28" fmla="*/ 2657475 w 4972050"/>
                    <a:gd name="connsiteY28" fmla="*/ 5865859 h 6561184"/>
                    <a:gd name="connsiteX29" fmla="*/ 2743200 w 4972050"/>
                    <a:gd name="connsiteY29" fmla="*/ 6180184 h 6561184"/>
                    <a:gd name="connsiteX30" fmla="*/ 2457450 w 4972050"/>
                    <a:gd name="connsiteY30" fmla="*/ 6427834 h 6561184"/>
                    <a:gd name="connsiteX31" fmla="*/ 2847975 w 4972050"/>
                    <a:gd name="connsiteY31" fmla="*/ 6561184 h 6561184"/>
                    <a:gd name="connsiteX32" fmla="*/ 3276600 w 4972050"/>
                    <a:gd name="connsiteY32" fmla="*/ 6113509 h 6561184"/>
                    <a:gd name="connsiteX33" fmla="*/ 3076575 w 4972050"/>
                    <a:gd name="connsiteY33" fmla="*/ 4913359 h 6561184"/>
                    <a:gd name="connsiteX34" fmla="*/ 3390900 w 4972050"/>
                    <a:gd name="connsiteY34" fmla="*/ 5094334 h 6561184"/>
                    <a:gd name="connsiteX35" fmla="*/ 3209925 w 4972050"/>
                    <a:gd name="connsiteY35" fmla="*/ 5656309 h 6561184"/>
                    <a:gd name="connsiteX36" fmla="*/ 3924300 w 4972050"/>
                    <a:gd name="connsiteY36" fmla="*/ 5075284 h 6561184"/>
                    <a:gd name="connsiteX37" fmla="*/ 3295650 w 4972050"/>
                    <a:gd name="connsiteY37" fmla="*/ 4122784 h 6561184"/>
                    <a:gd name="connsiteX38" fmla="*/ 4562475 w 4972050"/>
                    <a:gd name="connsiteY38" fmla="*/ 3408409 h 6561184"/>
                    <a:gd name="connsiteX39" fmla="*/ 4705350 w 4972050"/>
                    <a:gd name="connsiteY39" fmla="*/ 2093959 h 6561184"/>
                    <a:gd name="connsiteX40" fmla="*/ 4800600 w 4972050"/>
                    <a:gd name="connsiteY40" fmla="*/ 1855834 h 6561184"/>
                    <a:gd name="connsiteX41" fmla="*/ 4972050 w 4972050"/>
                    <a:gd name="connsiteY41" fmla="*/ 1351009 h 6561184"/>
                    <a:gd name="connsiteX42" fmla="*/ 3057525 w 4972050"/>
                    <a:gd name="connsiteY42" fmla="*/ 998584 h 6561184"/>
                    <a:gd name="connsiteX43" fmla="*/ 2952750 w 4972050"/>
                    <a:gd name="connsiteY43" fmla="*/ 1065259 h 6561184"/>
                    <a:gd name="connsiteX44" fmla="*/ 2209800 w 4972050"/>
                    <a:gd name="connsiteY44" fmla="*/ 1008109 h 6561184"/>
                    <a:gd name="connsiteX45" fmla="*/ 2152650 w 4972050"/>
                    <a:gd name="connsiteY45" fmla="*/ 855709 h 6561184"/>
                    <a:gd name="connsiteX46" fmla="*/ 2000250 w 4972050"/>
                    <a:gd name="connsiteY46" fmla="*/ 903334 h 6561184"/>
                    <a:gd name="connsiteX47" fmla="*/ 1971675 w 4972050"/>
                    <a:gd name="connsiteY47" fmla="*/ 789034 h 6561184"/>
                    <a:gd name="connsiteX48" fmla="*/ 2057400 w 4972050"/>
                    <a:gd name="connsiteY48" fmla="*/ 703309 h 6561184"/>
                    <a:gd name="connsiteX49" fmla="*/ 2057400 w 4972050"/>
                    <a:gd name="connsiteY49" fmla="*/ 627109 h 6561184"/>
                    <a:gd name="connsiteX50" fmla="*/ 2123109 w 4972050"/>
                    <a:gd name="connsiteY50" fmla="*/ 569959 h 6561184"/>
                    <a:gd name="connsiteX51" fmla="*/ 1943648 w 4972050"/>
                    <a:gd name="connsiteY51" fmla="*/ 227007 h 6561184"/>
                    <a:gd name="connsiteX52" fmla="*/ 1828800 w 4972050"/>
                    <a:gd name="connsiteY52" fmla="*/ 7984 h 6561184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57400 w 4972050"/>
                    <a:gd name="connsiteY48" fmla="*/ 702636 h 6560511"/>
                    <a:gd name="connsiteX49" fmla="*/ 2057400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57400 w 4972050"/>
                    <a:gd name="connsiteY48" fmla="*/ 702636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20267 w 4972050"/>
                    <a:gd name="connsiteY1" fmla="*/ 104074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17762 w 4972050"/>
                    <a:gd name="connsiteY1" fmla="*/ 89043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7311 h 6560511"/>
                    <a:gd name="connsiteX1" fmla="*/ 1617762 w 4972050"/>
                    <a:gd name="connsiteY1" fmla="*/ 89043 h 6560511"/>
                    <a:gd name="connsiteX2" fmla="*/ 614584 w 4972050"/>
                    <a:gd name="connsiteY2" fmla="*/ 897625 h 6560511"/>
                    <a:gd name="connsiteX3" fmla="*/ 762000 w 4972050"/>
                    <a:gd name="connsiteY3" fmla="*/ 940761 h 6560511"/>
                    <a:gd name="connsiteX4" fmla="*/ 809625 w 4972050"/>
                    <a:gd name="connsiteY4" fmla="*/ 1026486 h 6560511"/>
                    <a:gd name="connsiteX5" fmla="*/ 752475 w 4972050"/>
                    <a:gd name="connsiteY5" fmla="*/ 1083636 h 6560511"/>
                    <a:gd name="connsiteX6" fmla="*/ 857250 w 4972050"/>
                    <a:gd name="connsiteY6" fmla="*/ 1207461 h 6560511"/>
                    <a:gd name="connsiteX7" fmla="*/ 771525 w 4972050"/>
                    <a:gd name="connsiteY7" fmla="*/ 1369386 h 6560511"/>
                    <a:gd name="connsiteX8" fmla="*/ 990600 w 4972050"/>
                    <a:gd name="connsiteY8" fmla="*/ 1483686 h 6560511"/>
                    <a:gd name="connsiteX9" fmla="*/ 1038225 w 4972050"/>
                    <a:gd name="connsiteY9" fmla="*/ 1569411 h 6560511"/>
                    <a:gd name="connsiteX10" fmla="*/ 1171575 w 4972050"/>
                    <a:gd name="connsiteY10" fmla="*/ 1712286 h 6560511"/>
                    <a:gd name="connsiteX11" fmla="*/ 1438275 w 4972050"/>
                    <a:gd name="connsiteY11" fmla="*/ 1645611 h 6560511"/>
                    <a:gd name="connsiteX12" fmla="*/ 1524000 w 4972050"/>
                    <a:gd name="connsiteY12" fmla="*/ 1740861 h 6560511"/>
                    <a:gd name="connsiteX13" fmla="*/ 1657350 w 4972050"/>
                    <a:gd name="connsiteY13" fmla="*/ 1712286 h 6560511"/>
                    <a:gd name="connsiteX14" fmla="*/ 1533525 w 4972050"/>
                    <a:gd name="connsiteY14" fmla="*/ 2579061 h 6560511"/>
                    <a:gd name="connsiteX15" fmla="*/ 990600 w 4972050"/>
                    <a:gd name="connsiteY15" fmla="*/ 3341061 h 6560511"/>
                    <a:gd name="connsiteX16" fmla="*/ 714375 w 4972050"/>
                    <a:gd name="connsiteY16" fmla="*/ 3531561 h 6560511"/>
                    <a:gd name="connsiteX17" fmla="*/ 0 w 4972050"/>
                    <a:gd name="connsiteY17" fmla="*/ 3941136 h 6560511"/>
                    <a:gd name="connsiteX18" fmla="*/ 9525 w 4972050"/>
                    <a:gd name="connsiteY18" fmla="*/ 4417386 h 6560511"/>
                    <a:gd name="connsiteX19" fmla="*/ 2000250 w 4972050"/>
                    <a:gd name="connsiteY19" fmla="*/ 3560136 h 6560511"/>
                    <a:gd name="connsiteX20" fmla="*/ 2190750 w 4972050"/>
                    <a:gd name="connsiteY20" fmla="*/ 2855286 h 6560511"/>
                    <a:gd name="connsiteX21" fmla="*/ 2343150 w 4972050"/>
                    <a:gd name="connsiteY21" fmla="*/ 2550486 h 6560511"/>
                    <a:gd name="connsiteX22" fmla="*/ 2400300 w 4972050"/>
                    <a:gd name="connsiteY22" fmla="*/ 2331411 h 6560511"/>
                    <a:gd name="connsiteX23" fmla="*/ 2828925 w 4972050"/>
                    <a:gd name="connsiteY23" fmla="*/ 2417136 h 6560511"/>
                    <a:gd name="connsiteX24" fmla="*/ 3476625 w 4972050"/>
                    <a:gd name="connsiteY24" fmla="*/ 2683836 h 6560511"/>
                    <a:gd name="connsiteX25" fmla="*/ 3467100 w 4972050"/>
                    <a:gd name="connsiteY25" fmla="*/ 2817186 h 6560511"/>
                    <a:gd name="connsiteX26" fmla="*/ 2114550 w 4972050"/>
                    <a:gd name="connsiteY26" fmla="*/ 3769686 h 6560511"/>
                    <a:gd name="connsiteX27" fmla="*/ 2428875 w 4972050"/>
                    <a:gd name="connsiteY27" fmla="*/ 4941261 h 6560511"/>
                    <a:gd name="connsiteX28" fmla="*/ 2657475 w 4972050"/>
                    <a:gd name="connsiteY28" fmla="*/ 5865186 h 6560511"/>
                    <a:gd name="connsiteX29" fmla="*/ 2743200 w 4972050"/>
                    <a:gd name="connsiteY29" fmla="*/ 6179511 h 6560511"/>
                    <a:gd name="connsiteX30" fmla="*/ 2457450 w 4972050"/>
                    <a:gd name="connsiteY30" fmla="*/ 6427161 h 6560511"/>
                    <a:gd name="connsiteX31" fmla="*/ 2847975 w 4972050"/>
                    <a:gd name="connsiteY31" fmla="*/ 6560511 h 6560511"/>
                    <a:gd name="connsiteX32" fmla="*/ 3276600 w 4972050"/>
                    <a:gd name="connsiteY32" fmla="*/ 6112836 h 6560511"/>
                    <a:gd name="connsiteX33" fmla="*/ 3076575 w 4972050"/>
                    <a:gd name="connsiteY33" fmla="*/ 4912686 h 6560511"/>
                    <a:gd name="connsiteX34" fmla="*/ 3390900 w 4972050"/>
                    <a:gd name="connsiteY34" fmla="*/ 5093661 h 6560511"/>
                    <a:gd name="connsiteX35" fmla="*/ 3209925 w 4972050"/>
                    <a:gd name="connsiteY35" fmla="*/ 5655636 h 6560511"/>
                    <a:gd name="connsiteX36" fmla="*/ 3924300 w 4972050"/>
                    <a:gd name="connsiteY36" fmla="*/ 5074611 h 6560511"/>
                    <a:gd name="connsiteX37" fmla="*/ 3295650 w 4972050"/>
                    <a:gd name="connsiteY37" fmla="*/ 4122111 h 6560511"/>
                    <a:gd name="connsiteX38" fmla="*/ 4562475 w 4972050"/>
                    <a:gd name="connsiteY38" fmla="*/ 3407736 h 6560511"/>
                    <a:gd name="connsiteX39" fmla="*/ 4705350 w 4972050"/>
                    <a:gd name="connsiteY39" fmla="*/ 2093286 h 6560511"/>
                    <a:gd name="connsiteX40" fmla="*/ 4800600 w 4972050"/>
                    <a:gd name="connsiteY40" fmla="*/ 1855161 h 6560511"/>
                    <a:gd name="connsiteX41" fmla="*/ 4972050 w 4972050"/>
                    <a:gd name="connsiteY41" fmla="*/ 1350336 h 6560511"/>
                    <a:gd name="connsiteX42" fmla="*/ 3057525 w 4972050"/>
                    <a:gd name="connsiteY42" fmla="*/ 997911 h 6560511"/>
                    <a:gd name="connsiteX43" fmla="*/ 2952750 w 4972050"/>
                    <a:gd name="connsiteY43" fmla="*/ 1064586 h 6560511"/>
                    <a:gd name="connsiteX44" fmla="*/ 2209800 w 4972050"/>
                    <a:gd name="connsiteY44" fmla="*/ 1007436 h 6560511"/>
                    <a:gd name="connsiteX45" fmla="*/ 2152650 w 4972050"/>
                    <a:gd name="connsiteY45" fmla="*/ 855036 h 6560511"/>
                    <a:gd name="connsiteX46" fmla="*/ 2000250 w 4972050"/>
                    <a:gd name="connsiteY46" fmla="*/ 902661 h 6560511"/>
                    <a:gd name="connsiteX47" fmla="*/ 1971675 w 4972050"/>
                    <a:gd name="connsiteY47" fmla="*/ 788361 h 6560511"/>
                    <a:gd name="connsiteX48" fmla="*/ 2084958 w 4972050"/>
                    <a:gd name="connsiteY48" fmla="*/ 715162 h 6560511"/>
                    <a:gd name="connsiteX49" fmla="*/ 2037358 w 4972050"/>
                    <a:gd name="connsiteY49" fmla="*/ 626436 h 6560511"/>
                    <a:gd name="connsiteX50" fmla="*/ 2123109 w 4972050"/>
                    <a:gd name="connsiteY50" fmla="*/ 569286 h 6560511"/>
                    <a:gd name="connsiteX51" fmla="*/ 1961185 w 4972050"/>
                    <a:gd name="connsiteY51" fmla="*/ 243870 h 6560511"/>
                    <a:gd name="connsiteX52" fmla="*/ 1828800 w 4972050"/>
                    <a:gd name="connsiteY52" fmla="*/ 7311 h 6560511"/>
                    <a:gd name="connsiteX0" fmla="*/ 1828800 w 4972050"/>
                    <a:gd name="connsiteY0" fmla="*/ 0 h 6553200"/>
                    <a:gd name="connsiteX1" fmla="*/ 1617762 w 4972050"/>
                    <a:gd name="connsiteY1" fmla="*/ 81732 h 6553200"/>
                    <a:gd name="connsiteX2" fmla="*/ 614584 w 4972050"/>
                    <a:gd name="connsiteY2" fmla="*/ 890314 h 6553200"/>
                    <a:gd name="connsiteX3" fmla="*/ 762000 w 4972050"/>
                    <a:gd name="connsiteY3" fmla="*/ 933450 h 6553200"/>
                    <a:gd name="connsiteX4" fmla="*/ 809625 w 4972050"/>
                    <a:gd name="connsiteY4" fmla="*/ 1019175 h 6553200"/>
                    <a:gd name="connsiteX5" fmla="*/ 752475 w 4972050"/>
                    <a:gd name="connsiteY5" fmla="*/ 1076325 h 6553200"/>
                    <a:gd name="connsiteX6" fmla="*/ 857250 w 4972050"/>
                    <a:gd name="connsiteY6" fmla="*/ 1200150 h 6553200"/>
                    <a:gd name="connsiteX7" fmla="*/ 771525 w 4972050"/>
                    <a:gd name="connsiteY7" fmla="*/ 1362075 h 6553200"/>
                    <a:gd name="connsiteX8" fmla="*/ 990600 w 4972050"/>
                    <a:gd name="connsiteY8" fmla="*/ 1476375 h 6553200"/>
                    <a:gd name="connsiteX9" fmla="*/ 1038225 w 4972050"/>
                    <a:gd name="connsiteY9" fmla="*/ 1562100 h 6553200"/>
                    <a:gd name="connsiteX10" fmla="*/ 1171575 w 4972050"/>
                    <a:gd name="connsiteY10" fmla="*/ 1704975 h 6553200"/>
                    <a:gd name="connsiteX11" fmla="*/ 1438275 w 4972050"/>
                    <a:gd name="connsiteY11" fmla="*/ 1638300 h 6553200"/>
                    <a:gd name="connsiteX12" fmla="*/ 1524000 w 4972050"/>
                    <a:gd name="connsiteY12" fmla="*/ 1733550 h 6553200"/>
                    <a:gd name="connsiteX13" fmla="*/ 1657350 w 4972050"/>
                    <a:gd name="connsiteY13" fmla="*/ 1704975 h 6553200"/>
                    <a:gd name="connsiteX14" fmla="*/ 1533525 w 4972050"/>
                    <a:gd name="connsiteY14" fmla="*/ 2571750 h 6553200"/>
                    <a:gd name="connsiteX15" fmla="*/ 990600 w 4972050"/>
                    <a:gd name="connsiteY15" fmla="*/ 3333750 h 6553200"/>
                    <a:gd name="connsiteX16" fmla="*/ 714375 w 4972050"/>
                    <a:gd name="connsiteY16" fmla="*/ 3524250 h 6553200"/>
                    <a:gd name="connsiteX17" fmla="*/ 0 w 4972050"/>
                    <a:gd name="connsiteY17" fmla="*/ 3933825 h 6553200"/>
                    <a:gd name="connsiteX18" fmla="*/ 9525 w 4972050"/>
                    <a:gd name="connsiteY18" fmla="*/ 4410075 h 6553200"/>
                    <a:gd name="connsiteX19" fmla="*/ 2000250 w 4972050"/>
                    <a:gd name="connsiteY19" fmla="*/ 3552825 h 6553200"/>
                    <a:gd name="connsiteX20" fmla="*/ 2190750 w 4972050"/>
                    <a:gd name="connsiteY20" fmla="*/ 2847975 h 6553200"/>
                    <a:gd name="connsiteX21" fmla="*/ 2343150 w 4972050"/>
                    <a:gd name="connsiteY21" fmla="*/ 2543175 h 6553200"/>
                    <a:gd name="connsiteX22" fmla="*/ 2400300 w 4972050"/>
                    <a:gd name="connsiteY22" fmla="*/ 2324100 h 6553200"/>
                    <a:gd name="connsiteX23" fmla="*/ 2828925 w 4972050"/>
                    <a:gd name="connsiteY23" fmla="*/ 2409825 h 6553200"/>
                    <a:gd name="connsiteX24" fmla="*/ 3476625 w 4972050"/>
                    <a:gd name="connsiteY24" fmla="*/ 2676525 h 6553200"/>
                    <a:gd name="connsiteX25" fmla="*/ 3467100 w 4972050"/>
                    <a:gd name="connsiteY25" fmla="*/ 2809875 h 6553200"/>
                    <a:gd name="connsiteX26" fmla="*/ 2114550 w 4972050"/>
                    <a:gd name="connsiteY26" fmla="*/ 3762375 h 6553200"/>
                    <a:gd name="connsiteX27" fmla="*/ 2428875 w 4972050"/>
                    <a:gd name="connsiteY27" fmla="*/ 4933950 h 6553200"/>
                    <a:gd name="connsiteX28" fmla="*/ 2657475 w 4972050"/>
                    <a:gd name="connsiteY28" fmla="*/ 5857875 h 6553200"/>
                    <a:gd name="connsiteX29" fmla="*/ 2743200 w 4972050"/>
                    <a:gd name="connsiteY29" fmla="*/ 6172200 h 6553200"/>
                    <a:gd name="connsiteX30" fmla="*/ 2457450 w 4972050"/>
                    <a:gd name="connsiteY30" fmla="*/ 6419850 h 6553200"/>
                    <a:gd name="connsiteX31" fmla="*/ 2847975 w 4972050"/>
                    <a:gd name="connsiteY31" fmla="*/ 6553200 h 6553200"/>
                    <a:gd name="connsiteX32" fmla="*/ 3276600 w 4972050"/>
                    <a:gd name="connsiteY32" fmla="*/ 6105525 h 6553200"/>
                    <a:gd name="connsiteX33" fmla="*/ 3076575 w 4972050"/>
                    <a:gd name="connsiteY33" fmla="*/ 4905375 h 6553200"/>
                    <a:gd name="connsiteX34" fmla="*/ 3390900 w 4972050"/>
                    <a:gd name="connsiteY34" fmla="*/ 5086350 h 6553200"/>
                    <a:gd name="connsiteX35" fmla="*/ 3209925 w 4972050"/>
                    <a:gd name="connsiteY35" fmla="*/ 5648325 h 6553200"/>
                    <a:gd name="connsiteX36" fmla="*/ 3924300 w 4972050"/>
                    <a:gd name="connsiteY36" fmla="*/ 5067300 h 6553200"/>
                    <a:gd name="connsiteX37" fmla="*/ 3295650 w 4972050"/>
                    <a:gd name="connsiteY37" fmla="*/ 4114800 h 6553200"/>
                    <a:gd name="connsiteX38" fmla="*/ 4562475 w 4972050"/>
                    <a:gd name="connsiteY38" fmla="*/ 3400425 h 6553200"/>
                    <a:gd name="connsiteX39" fmla="*/ 4705350 w 4972050"/>
                    <a:gd name="connsiteY39" fmla="*/ 2085975 h 6553200"/>
                    <a:gd name="connsiteX40" fmla="*/ 4800600 w 4972050"/>
                    <a:gd name="connsiteY40" fmla="*/ 1847850 h 6553200"/>
                    <a:gd name="connsiteX41" fmla="*/ 4972050 w 4972050"/>
                    <a:gd name="connsiteY41" fmla="*/ 1343025 h 6553200"/>
                    <a:gd name="connsiteX42" fmla="*/ 3057525 w 4972050"/>
                    <a:gd name="connsiteY42" fmla="*/ 990600 h 6553200"/>
                    <a:gd name="connsiteX43" fmla="*/ 2952750 w 4972050"/>
                    <a:gd name="connsiteY43" fmla="*/ 1057275 h 6553200"/>
                    <a:gd name="connsiteX44" fmla="*/ 2209800 w 4972050"/>
                    <a:gd name="connsiteY44" fmla="*/ 1000125 h 6553200"/>
                    <a:gd name="connsiteX45" fmla="*/ 2152650 w 4972050"/>
                    <a:gd name="connsiteY45" fmla="*/ 847725 h 6553200"/>
                    <a:gd name="connsiteX46" fmla="*/ 2000250 w 4972050"/>
                    <a:gd name="connsiteY46" fmla="*/ 895350 h 6553200"/>
                    <a:gd name="connsiteX47" fmla="*/ 1971675 w 4972050"/>
                    <a:gd name="connsiteY47" fmla="*/ 781050 h 6553200"/>
                    <a:gd name="connsiteX48" fmla="*/ 2084958 w 4972050"/>
                    <a:gd name="connsiteY48" fmla="*/ 707851 h 6553200"/>
                    <a:gd name="connsiteX49" fmla="*/ 2037358 w 4972050"/>
                    <a:gd name="connsiteY49" fmla="*/ 619125 h 6553200"/>
                    <a:gd name="connsiteX50" fmla="*/ 2123109 w 4972050"/>
                    <a:gd name="connsiteY50" fmla="*/ 561975 h 6553200"/>
                    <a:gd name="connsiteX51" fmla="*/ 1961185 w 4972050"/>
                    <a:gd name="connsiteY51" fmla="*/ 236559 h 6553200"/>
                    <a:gd name="connsiteX52" fmla="*/ 1828800 w 4972050"/>
                    <a:gd name="connsiteY52" fmla="*/ 0 h 6553200"/>
                    <a:gd name="connsiteX0" fmla="*/ 1961185 w 4972050"/>
                    <a:gd name="connsiteY0" fmla="*/ 188462 h 6505103"/>
                    <a:gd name="connsiteX1" fmla="*/ 1617762 w 4972050"/>
                    <a:gd name="connsiteY1" fmla="*/ 33635 h 6505103"/>
                    <a:gd name="connsiteX2" fmla="*/ 614584 w 4972050"/>
                    <a:gd name="connsiteY2" fmla="*/ 842217 h 6505103"/>
                    <a:gd name="connsiteX3" fmla="*/ 762000 w 4972050"/>
                    <a:gd name="connsiteY3" fmla="*/ 885353 h 6505103"/>
                    <a:gd name="connsiteX4" fmla="*/ 809625 w 4972050"/>
                    <a:gd name="connsiteY4" fmla="*/ 971078 h 6505103"/>
                    <a:gd name="connsiteX5" fmla="*/ 752475 w 4972050"/>
                    <a:gd name="connsiteY5" fmla="*/ 1028228 h 6505103"/>
                    <a:gd name="connsiteX6" fmla="*/ 857250 w 4972050"/>
                    <a:gd name="connsiteY6" fmla="*/ 1152053 h 6505103"/>
                    <a:gd name="connsiteX7" fmla="*/ 771525 w 4972050"/>
                    <a:gd name="connsiteY7" fmla="*/ 1313978 h 6505103"/>
                    <a:gd name="connsiteX8" fmla="*/ 990600 w 4972050"/>
                    <a:gd name="connsiteY8" fmla="*/ 1428278 h 6505103"/>
                    <a:gd name="connsiteX9" fmla="*/ 1038225 w 4972050"/>
                    <a:gd name="connsiteY9" fmla="*/ 1514003 h 6505103"/>
                    <a:gd name="connsiteX10" fmla="*/ 1171575 w 4972050"/>
                    <a:gd name="connsiteY10" fmla="*/ 1656878 h 6505103"/>
                    <a:gd name="connsiteX11" fmla="*/ 1438275 w 4972050"/>
                    <a:gd name="connsiteY11" fmla="*/ 1590203 h 6505103"/>
                    <a:gd name="connsiteX12" fmla="*/ 1524000 w 4972050"/>
                    <a:gd name="connsiteY12" fmla="*/ 1685453 h 6505103"/>
                    <a:gd name="connsiteX13" fmla="*/ 1657350 w 4972050"/>
                    <a:gd name="connsiteY13" fmla="*/ 1656878 h 6505103"/>
                    <a:gd name="connsiteX14" fmla="*/ 1533525 w 4972050"/>
                    <a:gd name="connsiteY14" fmla="*/ 2523653 h 6505103"/>
                    <a:gd name="connsiteX15" fmla="*/ 990600 w 4972050"/>
                    <a:gd name="connsiteY15" fmla="*/ 3285653 h 6505103"/>
                    <a:gd name="connsiteX16" fmla="*/ 714375 w 4972050"/>
                    <a:gd name="connsiteY16" fmla="*/ 3476153 h 6505103"/>
                    <a:gd name="connsiteX17" fmla="*/ 0 w 4972050"/>
                    <a:gd name="connsiteY17" fmla="*/ 3885728 h 6505103"/>
                    <a:gd name="connsiteX18" fmla="*/ 9525 w 4972050"/>
                    <a:gd name="connsiteY18" fmla="*/ 4361978 h 6505103"/>
                    <a:gd name="connsiteX19" fmla="*/ 2000250 w 4972050"/>
                    <a:gd name="connsiteY19" fmla="*/ 3504728 h 6505103"/>
                    <a:gd name="connsiteX20" fmla="*/ 2190750 w 4972050"/>
                    <a:gd name="connsiteY20" fmla="*/ 2799878 h 6505103"/>
                    <a:gd name="connsiteX21" fmla="*/ 2343150 w 4972050"/>
                    <a:gd name="connsiteY21" fmla="*/ 2495078 h 6505103"/>
                    <a:gd name="connsiteX22" fmla="*/ 2400300 w 4972050"/>
                    <a:gd name="connsiteY22" fmla="*/ 2276003 h 6505103"/>
                    <a:gd name="connsiteX23" fmla="*/ 2828925 w 4972050"/>
                    <a:gd name="connsiteY23" fmla="*/ 2361728 h 6505103"/>
                    <a:gd name="connsiteX24" fmla="*/ 3476625 w 4972050"/>
                    <a:gd name="connsiteY24" fmla="*/ 2628428 h 6505103"/>
                    <a:gd name="connsiteX25" fmla="*/ 3467100 w 4972050"/>
                    <a:gd name="connsiteY25" fmla="*/ 2761778 h 6505103"/>
                    <a:gd name="connsiteX26" fmla="*/ 2114550 w 4972050"/>
                    <a:gd name="connsiteY26" fmla="*/ 3714278 h 6505103"/>
                    <a:gd name="connsiteX27" fmla="*/ 2428875 w 4972050"/>
                    <a:gd name="connsiteY27" fmla="*/ 4885853 h 6505103"/>
                    <a:gd name="connsiteX28" fmla="*/ 2657475 w 4972050"/>
                    <a:gd name="connsiteY28" fmla="*/ 5809778 h 6505103"/>
                    <a:gd name="connsiteX29" fmla="*/ 2743200 w 4972050"/>
                    <a:gd name="connsiteY29" fmla="*/ 6124103 h 6505103"/>
                    <a:gd name="connsiteX30" fmla="*/ 2457450 w 4972050"/>
                    <a:gd name="connsiteY30" fmla="*/ 6371753 h 6505103"/>
                    <a:gd name="connsiteX31" fmla="*/ 2847975 w 4972050"/>
                    <a:gd name="connsiteY31" fmla="*/ 6505103 h 6505103"/>
                    <a:gd name="connsiteX32" fmla="*/ 3276600 w 4972050"/>
                    <a:gd name="connsiteY32" fmla="*/ 6057428 h 6505103"/>
                    <a:gd name="connsiteX33" fmla="*/ 3076575 w 4972050"/>
                    <a:gd name="connsiteY33" fmla="*/ 4857278 h 6505103"/>
                    <a:gd name="connsiteX34" fmla="*/ 3390900 w 4972050"/>
                    <a:gd name="connsiteY34" fmla="*/ 5038253 h 6505103"/>
                    <a:gd name="connsiteX35" fmla="*/ 3209925 w 4972050"/>
                    <a:gd name="connsiteY35" fmla="*/ 5600228 h 6505103"/>
                    <a:gd name="connsiteX36" fmla="*/ 3924300 w 4972050"/>
                    <a:gd name="connsiteY36" fmla="*/ 5019203 h 6505103"/>
                    <a:gd name="connsiteX37" fmla="*/ 3295650 w 4972050"/>
                    <a:gd name="connsiteY37" fmla="*/ 4066703 h 6505103"/>
                    <a:gd name="connsiteX38" fmla="*/ 4562475 w 4972050"/>
                    <a:gd name="connsiteY38" fmla="*/ 3352328 h 6505103"/>
                    <a:gd name="connsiteX39" fmla="*/ 4705350 w 4972050"/>
                    <a:gd name="connsiteY39" fmla="*/ 2037878 h 6505103"/>
                    <a:gd name="connsiteX40" fmla="*/ 4800600 w 4972050"/>
                    <a:gd name="connsiteY40" fmla="*/ 1799753 h 6505103"/>
                    <a:gd name="connsiteX41" fmla="*/ 4972050 w 4972050"/>
                    <a:gd name="connsiteY41" fmla="*/ 1294928 h 6505103"/>
                    <a:gd name="connsiteX42" fmla="*/ 3057525 w 4972050"/>
                    <a:gd name="connsiteY42" fmla="*/ 942503 h 6505103"/>
                    <a:gd name="connsiteX43" fmla="*/ 2952750 w 4972050"/>
                    <a:gd name="connsiteY43" fmla="*/ 1009178 h 6505103"/>
                    <a:gd name="connsiteX44" fmla="*/ 2209800 w 4972050"/>
                    <a:gd name="connsiteY44" fmla="*/ 952028 h 6505103"/>
                    <a:gd name="connsiteX45" fmla="*/ 2152650 w 4972050"/>
                    <a:gd name="connsiteY45" fmla="*/ 799628 h 6505103"/>
                    <a:gd name="connsiteX46" fmla="*/ 2000250 w 4972050"/>
                    <a:gd name="connsiteY46" fmla="*/ 847253 h 6505103"/>
                    <a:gd name="connsiteX47" fmla="*/ 1971675 w 4972050"/>
                    <a:gd name="connsiteY47" fmla="*/ 732953 h 6505103"/>
                    <a:gd name="connsiteX48" fmla="*/ 2084958 w 4972050"/>
                    <a:gd name="connsiteY48" fmla="*/ 659754 h 6505103"/>
                    <a:gd name="connsiteX49" fmla="*/ 2037358 w 4972050"/>
                    <a:gd name="connsiteY49" fmla="*/ 571028 h 6505103"/>
                    <a:gd name="connsiteX50" fmla="*/ 2123109 w 4972050"/>
                    <a:gd name="connsiteY50" fmla="*/ 513878 h 6505103"/>
                    <a:gd name="connsiteX51" fmla="*/ 1961185 w 4972050"/>
                    <a:gd name="connsiteY51" fmla="*/ 188462 h 6505103"/>
                    <a:gd name="connsiteX0" fmla="*/ 1961185 w 4972050"/>
                    <a:gd name="connsiteY0" fmla="*/ 187073 h 6503714"/>
                    <a:gd name="connsiteX1" fmla="*/ 1617762 w 4972050"/>
                    <a:gd name="connsiteY1" fmla="*/ 32246 h 6503714"/>
                    <a:gd name="connsiteX2" fmla="*/ 614584 w 4972050"/>
                    <a:gd name="connsiteY2" fmla="*/ 840828 h 6503714"/>
                    <a:gd name="connsiteX3" fmla="*/ 762000 w 4972050"/>
                    <a:gd name="connsiteY3" fmla="*/ 883964 h 6503714"/>
                    <a:gd name="connsiteX4" fmla="*/ 809625 w 4972050"/>
                    <a:gd name="connsiteY4" fmla="*/ 969689 h 6503714"/>
                    <a:gd name="connsiteX5" fmla="*/ 752475 w 4972050"/>
                    <a:gd name="connsiteY5" fmla="*/ 1026839 h 6503714"/>
                    <a:gd name="connsiteX6" fmla="*/ 857250 w 4972050"/>
                    <a:gd name="connsiteY6" fmla="*/ 1150664 h 6503714"/>
                    <a:gd name="connsiteX7" fmla="*/ 771525 w 4972050"/>
                    <a:gd name="connsiteY7" fmla="*/ 1312589 h 6503714"/>
                    <a:gd name="connsiteX8" fmla="*/ 990600 w 4972050"/>
                    <a:gd name="connsiteY8" fmla="*/ 1426889 h 6503714"/>
                    <a:gd name="connsiteX9" fmla="*/ 1038225 w 4972050"/>
                    <a:gd name="connsiteY9" fmla="*/ 1512614 h 6503714"/>
                    <a:gd name="connsiteX10" fmla="*/ 1171575 w 4972050"/>
                    <a:gd name="connsiteY10" fmla="*/ 1655489 h 6503714"/>
                    <a:gd name="connsiteX11" fmla="*/ 1438275 w 4972050"/>
                    <a:gd name="connsiteY11" fmla="*/ 1588814 h 6503714"/>
                    <a:gd name="connsiteX12" fmla="*/ 1524000 w 4972050"/>
                    <a:gd name="connsiteY12" fmla="*/ 1684064 h 6503714"/>
                    <a:gd name="connsiteX13" fmla="*/ 1657350 w 4972050"/>
                    <a:gd name="connsiteY13" fmla="*/ 1655489 h 6503714"/>
                    <a:gd name="connsiteX14" fmla="*/ 1533525 w 4972050"/>
                    <a:gd name="connsiteY14" fmla="*/ 2522264 h 6503714"/>
                    <a:gd name="connsiteX15" fmla="*/ 990600 w 4972050"/>
                    <a:gd name="connsiteY15" fmla="*/ 3284264 h 6503714"/>
                    <a:gd name="connsiteX16" fmla="*/ 714375 w 4972050"/>
                    <a:gd name="connsiteY16" fmla="*/ 3474764 h 6503714"/>
                    <a:gd name="connsiteX17" fmla="*/ 0 w 4972050"/>
                    <a:gd name="connsiteY17" fmla="*/ 3884339 h 6503714"/>
                    <a:gd name="connsiteX18" fmla="*/ 9525 w 4972050"/>
                    <a:gd name="connsiteY18" fmla="*/ 4360589 h 6503714"/>
                    <a:gd name="connsiteX19" fmla="*/ 2000250 w 4972050"/>
                    <a:gd name="connsiteY19" fmla="*/ 3503339 h 6503714"/>
                    <a:gd name="connsiteX20" fmla="*/ 2190750 w 4972050"/>
                    <a:gd name="connsiteY20" fmla="*/ 2798489 h 6503714"/>
                    <a:gd name="connsiteX21" fmla="*/ 2343150 w 4972050"/>
                    <a:gd name="connsiteY21" fmla="*/ 2493689 h 6503714"/>
                    <a:gd name="connsiteX22" fmla="*/ 2400300 w 4972050"/>
                    <a:gd name="connsiteY22" fmla="*/ 2274614 h 6503714"/>
                    <a:gd name="connsiteX23" fmla="*/ 2828925 w 4972050"/>
                    <a:gd name="connsiteY23" fmla="*/ 2360339 h 6503714"/>
                    <a:gd name="connsiteX24" fmla="*/ 3476625 w 4972050"/>
                    <a:gd name="connsiteY24" fmla="*/ 2627039 h 6503714"/>
                    <a:gd name="connsiteX25" fmla="*/ 3467100 w 4972050"/>
                    <a:gd name="connsiteY25" fmla="*/ 2760389 h 6503714"/>
                    <a:gd name="connsiteX26" fmla="*/ 2114550 w 4972050"/>
                    <a:gd name="connsiteY26" fmla="*/ 3712889 h 6503714"/>
                    <a:gd name="connsiteX27" fmla="*/ 2428875 w 4972050"/>
                    <a:gd name="connsiteY27" fmla="*/ 4884464 h 6503714"/>
                    <a:gd name="connsiteX28" fmla="*/ 2657475 w 4972050"/>
                    <a:gd name="connsiteY28" fmla="*/ 5808389 h 6503714"/>
                    <a:gd name="connsiteX29" fmla="*/ 2743200 w 4972050"/>
                    <a:gd name="connsiteY29" fmla="*/ 6122714 h 6503714"/>
                    <a:gd name="connsiteX30" fmla="*/ 2457450 w 4972050"/>
                    <a:gd name="connsiteY30" fmla="*/ 6370364 h 6503714"/>
                    <a:gd name="connsiteX31" fmla="*/ 2847975 w 4972050"/>
                    <a:gd name="connsiteY31" fmla="*/ 6503714 h 6503714"/>
                    <a:gd name="connsiteX32" fmla="*/ 3276600 w 4972050"/>
                    <a:gd name="connsiteY32" fmla="*/ 6056039 h 6503714"/>
                    <a:gd name="connsiteX33" fmla="*/ 3076575 w 4972050"/>
                    <a:gd name="connsiteY33" fmla="*/ 4855889 h 6503714"/>
                    <a:gd name="connsiteX34" fmla="*/ 3390900 w 4972050"/>
                    <a:gd name="connsiteY34" fmla="*/ 5036864 h 6503714"/>
                    <a:gd name="connsiteX35" fmla="*/ 3209925 w 4972050"/>
                    <a:gd name="connsiteY35" fmla="*/ 5598839 h 6503714"/>
                    <a:gd name="connsiteX36" fmla="*/ 3924300 w 4972050"/>
                    <a:gd name="connsiteY36" fmla="*/ 5017814 h 6503714"/>
                    <a:gd name="connsiteX37" fmla="*/ 3295650 w 4972050"/>
                    <a:gd name="connsiteY37" fmla="*/ 4065314 h 6503714"/>
                    <a:gd name="connsiteX38" fmla="*/ 4562475 w 4972050"/>
                    <a:gd name="connsiteY38" fmla="*/ 3350939 h 6503714"/>
                    <a:gd name="connsiteX39" fmla="*/ 4705350 w 4972050"/>
                    <a:gd name="connsiteY39" fmla="*/ 2036489 h 6503714"/>
                    <a:gd name="connsiteX40" fmla="*/ 4800600 w 4972050"/>
                    <a:gd name="connsiteY40" fmla="*/ 1798364 h 6503714"/>
                    <a:gd name="connsiteX41" fmla="*/ 4972050 w 4972050"/>
                    <a:gd name="connsiteY41" fmla="*/ 1293539 h 6503714"/>
                    <a:gd name="connsiteX42" fmla="*/ 3057525 w 4972050"/>
                    <a:gd name="connsiteY42" fmla="*/ 941114 h 6503714"/>
                    <a:gd name="connsiteX43" fmla="*/ 2952750 w 4972050"/>
                    <a:gd name="connsiteY43" fmla="*/ 1007789 h 6503714"/>
                    <a:gd name="connsiteX44" fmla="*/ 2209800 w 4972050"/>
                    <a:gd name="connsiteY44" fmla="*/ 950639 h 6503714"/>
                    <a:gd name="connsiteX45" fmla="*/ 2152650 w 4972050"/>
                    <a:gd name="connsiteY45" fmla="*/ 798239 h 6503714"/>
                    <a:gd name="connsiteX46" fmla="*/ 2000250 w 4972050"/>
                    <a:gd name="connsiteY46" fmla="*/ 845864 h 6503714"/>
                    <a:gd name="connsiteX47" fmla="*/ 1971675 w 4972050"/>
                    <a:gd name="connsiteY47" fmla="*/ 731564 h 6503714"/>
                    <a:gd name="connsiteX48" fmla="*/ 2084958 w 4972050"/>
                    <a:gd name="connsiteY48" fmla="*/ 658365 h 6503714"/>
                    <a:gd name="connsiteX49" fmla="*/ 2037358 w 4972050"/>
                    <a:gd name="connsiteY49" fmla="*/ 569639 h 6503714"/>
                    <a:gd name="connsiteX50" fmla="*/ 2123109 w 4972050"/>
                    <a:gd name="connsiteY50" fmla="*/ 512489 h 6503714"/>
                    <a:gd name="connsiteX51" fmla="*/ 1961185 w 4972050"/>
                    <a:gd name="connsiteY51" fmla="*/ 187073 h 6503714"/>
                    <a:gd name="connsiteX0" fmla="*/ 1941143 w 4972050"/>
                    <a:gd name="connsiteY0" fmla="*/ 190497 h 6504632"/>
                    <a:gd name="connsiteX1" fmla="*/ 1617762 w 4972050"/>
                    <a:gd name="connsiteY1" fmla="*/ 33164 h 6504632"/>
                    <a:gd name="connsiteX2" fmla="*/ 614584 w 4972050"/>
                    <a:gd name="connsiteY2" fmla="*/ 841746 h 6504632"/>
                    <a:gd name="connsiteX3" fmla="*/ 762000 w 4972050"/>
                    <a:gd name="connsiteY3" fmla="*/ 884882 h 6504632"/>
                    <a:gd name="connsiteX4" fmla="*/ 809625 w 4972050"/>
                    <a:gd name="connsiteY4" fmla="*/ 970607 h 6504632"/>
                    <a:gd name="connsiteX5" fmla="*/ 752475 w 4972050"/>
                    <a:gd name="connsiteY5" fmla="*/ 1027757 h 6504632"/>
                    <a:gd name="connsiteX6" fmla="*/ 857250 w 4972050"/>
                    <a:gd name="connsiteY6" fmla="*/ 1151582 h 6504632"/>
                    <a:gd name="connsiteX7" fmla="*/ 771525 w 4972050"/>
                    <a:gd name="connsiteY7" fmla="*/ 1313507 h 6504632"/>
                    <a:gd name="connsiteX8" fmla="*/ 990600 w 4972050"/>
                    <a:gd name="connsiteY8" fmla="*/ 1427807 h 6504632"/>
                    <a:gd name="connsiteX9" fmla="*/ 1038225 w 4972050"/>
                    <a:gd name="connsiteY9" fmla="*/ 1513532 h 6504632"/>
                    <a:gd name="connsiteX10" fmla="*/ 1171575 w 4972050"/>
                    <a:gd name="connsiteY10" fmla="*/ 1656407 h 6504632"/>
                    <a:gd name="connsiteX11" fmla="*/ 1438275 w 4972050"/>
                    <a:gd name="connsiteY11" fmla="*/ 1589732 h 6504632"/>
                    <a:gd name="connsiteX12" fmla="*/ 1524000 w 4972050"/>
                    <a:gd name="connsiteY12" fmla="*/ 1684982 h 6504632"/>
                    <a:gd name="connsiteX13" fmla="*/ 1657350 w 4972050"/>
                    <a:gd name="connsiteY13" fmla="*/ 1656407 h 6504632"/>
                    <a:gd name="connsiteX14" fmla="*/ 1533525 w 4972050"/>
                    <a:gd name="connsiteY14" fmla="*/ 2523182 h 6504632"/>
                    <a:gd name="connsiteX15" fmla="*/ 990600 w 4972050"/>
                    <a:gd name="connsiteY15" fmla="*/ 3285182 h 6504632"/>
                    <a:gd name="connsiteX16" fmla="*/ 714375 w 4972050"/>
                    <a:gd name="connsiteY16" fmla="*/ 3475682 h 6504632"/>
                    <a:gd name="connsiteX17" fmla="*/ 0 w 4972050"/>
                    <a:gd name="connsiteY17" fmla="*/ 3885257 h 6504632"/>
                    <a:gd name="connsiteX18" fmla="*/ 9525 w 4972050"/>
                    <a:gd name="connsiteY18" fmla="*/ 4361507 h 6504632"/>
                    <a:gd name="connsiteX19" fmla="*/ 2000250 w 4972050"/>
                    <a:gd name="connsiteY19" fmla="*/ 3504257 h 6504632"/>
                    <a:gd name="connsiteX20" fmla="*/ 2190750 w 4972050"/>
                    <a:gd name="connsiteY20" fmla="*/ 2799407 h 6504632"/>
                    <a:gd name="connsiteX21" fmla="*/ 2343150 w 4972050"/>
                    <a:gd name="connsiteY21" fmla="*/ 2494607 h 6504632"/>
                    <a:gd name="connsiteX22" fmla="*/ 2400300 w 4972050"/>
                    <a:gd name="connsiteY22" fmla="*/ 2275532 h 6504632"/>
                    <a:gd name="connsiteX23" fmla="*/ 2828925 w 4972050"/>
                    <a:gd name="connsiteY23" fmla="*/ 2361257 h 6504632"/>
                    <a:gd name="connsiteX24" fmla="*/ 3476625 w 4972050"/>
                    <a:gd name="connsiteY24" fmla="*/ 2627957 h 6504632"/>
                    <a:gd name="connsiteX25" fmla="*/ 3467100 w 4972050"/>
                    <a:gd name="connsiteY25" fmla="*/ 2761307 h 6504632"/>
                    <a:gd name="connsiteX26" fmla="*/ 2114550 w 4972050"/>
                    <a:gd name="connsiteY26" fmla="*/ 3713807 h 6504632"/>
                    <a:gd name="connsiteX27" fmla="*/ 2428875 w 4972050"/>
                    <a:gd name="connsiteY27" fmla="*/ 4885382 h 6504632"/>
                    <a:gd name="connsiteX28" fmla="*/ 2657475 w 4972050"/>
                    <a:gd name="connsiteY28" fmla="*/ 5809307 h 6504632"/>
                    <a:gd name="connsiteX29" fmla="*/ 2743200 w 4972050"/>
                    <a:gd name="connsiteY29" fmla="*/ 6123632 h 6504632"/>
                    <a:gd name="connsiteX30" fmla="*/ 2457450 w 4972050"/>
                    <a:gd name="connsiteY30" fmla="*/ 6371282 h 6504632"/>
                    <a:gd name="connsiteX31" fmla="*/ 2847975 w 4972050"/>
                    <a:gd name="connsiteY31" fmla="*/ 6504632 h 6504632"/>
                    <a:gd name="connsiteX32" fmla="*/ 3276600 w 4972050"/>
                    <a:gd name="connsiteY32" fmla="*/ 6056957 h 6504632"/>
                    <a:gd name="connsiteX33" fmla="*/ 3076575 w 4972050"/>
                    <a:gd name="connsiteY33" fmla="*/ 4856807 h 6504632"/>
                    <a:gd name="connsiteX34" fmla="*/ 3390900 w 4972050"/>
                    <a:gd name="connsiteY34" fmla="*/ 5037782 h 6504632"/>
                    <a:gd name="connsiteX35" fmla="*/ 3209925 w 4972050"/>
                    <a:gd name="connsiteY35" fmla="*/ 5599757 h 6504632"/>
                    <a:gd name="connsiteX36" fmla="*/ 3924300 w 4972050"/>
                    <a:gd name="connsiteY36" fmla="*/ 5018732 h 6504632"/>
                    <a:gd name="connsiteX37" fmla="*/ 3295650 w 4972050"/>
                    <a:gd name="connsiteY37" fmla="*/ 4066232 h 6504632"/>
                    <a:gd name="connsiteX38" fmla="*/ 4562475 w 4972050"/>
                    <a:gd name="connsiteY38" fmla="*/ 3351857 h 6504632"/>
                    <a:gd name="connsiteX39" fmla="*/ 4705350 w 4972050"/>
                    <a:gd name="connsiteY39" fmla="*/ 2037407 h 6504632"/>
                    <a:gd name="connsiteX40" fmla="*/ 4800600 w 4972050"/>
                    <a:gd name="connsiteY40" fmla="*/ 1799282 h 6504632"/>
                    <a:gd name="connsiteX41" fmla="*/ 4972050 w 4972050"/>
                    <a:gd name="connsiteY41" fmla="*/ 1294457 h 6504632"/>
                    <a:gd name="connsiteX42" fmla="*/ 3057525 w 4972050"/>
                    <a:gd name="connsiteY42" fmla="*/ 942032 h 6504632"/>
                    <a:gd name="connsiteX43" fmla="*/ 2952750 w 4972050"/>
                    <a:gd name="connsiteY43" fmla="*/ 1008707 h 6504632"/>
                    <a:gd name="connsiteX44" fmla="*/ 2209800 w 4972050"/>
                    <a:gd name="connsiteY44" fmla="*/ 951557 h 6504632"/>
                    <a:gd name="connsiteX45" fmla="*/ 2152650 w 4972050"/>
                    <a:gd name="connsiteY45" fmla="*/ 799157 h 6504632"/>
                    <a:gd name="connsiteX46" fmla="*/ 2000250 w 4972050"/>
                    <a:gd name="connsiteY46" fmla="*/ 846782 h 6504632"/>
                    <a:gd name="connsiteX47" fmla="*/ 1971675 w 4972050"/>
                    <a:gd name="connsiteY47" fmla="*/ 732482 h 6504632"/>
                    <a:gd name="connsiteX48" fmla="*/ 2084958 w 4972050"/>
                    <a:gd name="connsiteY48" fmla="*/ 659283 h 6504632"/>
                    <a:gd name="connsiteX49" fmla="*/ 2037358 w 4972050"/>
                    <a:gd name="connsiteY49" fmla="*/ 570557 h 6504632"/>
                    <a:gd name="connsiteX50" fmla="*/ 2123109 w 4972050"/>
                    <a:gd name="connsiteY50" fmla="*/ 513407 h 6504632"/>
                    <a:gd name="connsiteX51" fmla="*/ 1941143 w 4972050"/>
                    <a:gd name="connsiteY51" fmla="*/ 190497 h 6504632"/>
                    <a:gd name="connsiteX0" fmla="*/ 1941143 w 4972050"/>
                    <a:gd name="connsiteY0" fmla="*/ 0 h 6314135"/>
                    <a:gd name="connsiteX1" fmla="*/ 614584 w 4972050"/>
                    <a:gd name="connsiteY1" fmla="*/ 651249 h 6314135"/>
                    <a:gd name="connsiteX2" fmla="*/ 762000 w 4972050"/>
                    <a:gd name="connsiteY2" fmla="*/ 694385 h 6314135"/>
                    <a:gd name="connsiteX3" fmla="*/ 809625 w 4972050"/>
                    <a:gd name="connsiteY3" fmla="*/ 780110 h 6314135"/>
                    <a:gd name="connsiteX4" fmla="*/ 752475 w 4972050"/>
                    <a:gd name="connsiteY4" fmla="*/ 837260 h 6314135"/>
                    <a:gd name="connsiteX5" fmla="*/ 857250 w 4972050"/>
                    <a:gd name="connsiteY5" fmla="*/ 961085 h 6314135"/>
                    <a:gd name="connsiteX6" fmla="*/ 771525 w 4972050"/>
                    <a:gd name="connsiteY6" fmla="*/ 1123010 h 6314135"/>
                    <a:gd name="connsiteX7" fmla="*/ 990600 w 4972050"/>
                    <a:gd name="connsiteY7" fmla="*/ 1237310 h 6314135"/>
                    <a:gd name="connsiteX8" fmla="*/ 1038225 w 4972050"/>
                    <a:gd name="connsiteY8" fmla="*/ 1323035 h 6314135"/>
                    <a:gd name="connsiteX9" fmla="*/ 1171575 w 4972050"/>
                    <a:gd name="connsiteY9" fmla="*/ 1465910 h 6314135"/>
                    <a:gd name="connsiteX10" fmla="*/ 1438275 w 4972050"/>
                    <a:gd name="connsiteY10" fmla="*/ 1399235 h 6314135"/>
                    <a:gd name="connsiteX11" fmla="*/ 1524000 w 4972050"/>
                    <a:gd name="connsiteY11" fmla="*/ 1494485 h 6314135"/>
                    <a:gd name="connsiteX12" fmla="*/ 1657350 w 4972050"/>
                    <a:gd name="connsiteY12" fmla="*/ 1465910 h 6314135"/>
                    <a:gd name="connsiteX13" fmla="*/ 1533525 w 4972050"/>
                    <a:gd name="connsiteY13" fmla="*/ 2332685 h 6314135"/>
                    <a:gd name="connsiteX14" fmla="*/ 990600 w 4972050"/>
                    <a:gd name="connsiteY14" fmla="*/ 3094685 h 6314135"/>
                    <a:gd name="connsiteX15" fmla="*/ 714375 w 4972050"/>
                    <a:gd name="connsiteY15" fmla="*/ 3285185 h 6314135"/>
                    <a:gd name="connsiteX16" fmla="*/ 0 w 4972050"/>
                    <a:gd name="connsiteY16" fmla="*/ 3694760 h 6314135"/>
                    <a:gd name="connsiteX17" fmla="*/ 9525 w 4972050"/>
                    <a:gd name="connsiteY17" fmla="*/ 4171010 h 6314135"/>
                    <a:gd name="connsiteX18" fmla="*/ 2000250 w 4972050"/>
                    <a:gd name="connsiteY18" fmla="*/ 3313760 h 6314135"/>
                    <a:gd name="connsiteX19" fmla="*/ 2190750 w 4972050"/>
                    <a:gd name="connsiteY19" fmla="*/ 2608910 h 6314135"/>
                    <a:gd name="connsiteX20" fmla="*/ 2343150 w 4972050"/>
                    <a:gd name="connsiteY20" fmla="*/ 2304110 h 6314135"/>
                    <a:gd name="connsiteX21" fmla="*/ 2400300 w 4972050"/>
                    <a:gd name="connsiteY21" fmla="*/ 2085035 h 6314135"/>
                    <a:gd name="connsiteX22" fmla="*/ 2828925 w 4972050"/>
                    <a:gd name="connsiteY22" fmla="*/ 2170760 h 6314135"/>
                    <a:gd name="connsiteX23" fmla="*/ 3476625 w 4972050"/>
                    <a:gd name="connsiteY23" fmla="*/ 2437460 h 6314135"/>
                    <a:gd name="connsiteX24" fmla="*/ 3467100 w 4972050"/>
                    <a:gd name="connsiteY24" fmla="*/ 2570810 h 6314135"/>
                    <a:gd name="connsiteX25" fmla="*/ 2114550 w 4972050"/>
                    <a:gd name="connsiteY25" fmla="*/ 3523310 h 6314135"/>
                    <a:gd name="connsiteX26" fmla="*/ 2428875 w 4972050"/>
                    <a:gd name="connsiteY26" fmla="*/ 4694885 h 6314135"/>
                    <a:gd name="connsiteX27" fmla="*/ 2657475 w 4972050"/>
                    <a:gd name="connsiteY27" fmla="*/ 5618810 h 6314135"/>
                    <a:gd name="connsiteX28" fmla="*/ 2743200 w 4972050"/>
                    <a:gd name="connsiteY28" fmla="*/ 5933135 h 6314135"/>
                    <a:gd name="connsiteX29" fmla="*/ 2457450 w 4972050"/>
                    <a:gd name="connsiteY29" fmla="*/ 6180785 h 6314135"/>
                    <a:gd name="connsiteX30" fmla="*/ 2847975 w 4972050"/>
                    <a:gd name="connsiteY30" fmla="*/ 6314135 h 6314135"/>
                    <a:gd name="connsiteX31" fmla="*/ 3276600 w 4972050"/>
                    <a:gd name="connsiteY31" fmla="*/ 5866460 h 6314135"/>
                    <a:gd name="connsiteX32" fmla="*/ 3076575 w 4972050"/>
                    <a:gd name="connsiteY32" fmla="*/ 4666310 h 6314135"/>
                    <a:gd name="connsiteX33" fmla="*/ 3390900 w 4972050"/>
                    <a:gd name="connsiteY33" fmla="*/ 4847285 h 6314135"/>
                    <a:gd name="connsiteX34" fmla="*/ 3209925 w 4972050"/>
                    <a:gd name="connsiteY34" fmla="*/ 5409260 h 6314135"/>
                    <a:gd name="connsiteX35" fmla="*/ 3924300 w 4972050"/>
                    <a:gd name="connsiteY35" fmla="*/ 4828235 h 6314135"/>
                    <a:gd name="connsiteX36" fmla="*/ 3295650 w 4972050"/>
                    <a:gd name="connsiteY36" fmla="*/ 3875735 h 6314135"/>
                    <a:gd name="connsiteX37" fmla="*/ 4562475 w 4972050"/>
                    <a:gd name="connsiteY37" fmla="*/ 3161360 h 6314135"/>
                    <a:gd name="connsiteX38" fmla="*/ 4705350 w 4972050"/>
                    <a:gd name="connsiteY38" fmla="*/ 1846910 h 6314135"/>
                    <a:gd name="connsiteX39" fmla="*/ 4800600 w 4972050"/>
                    <a:gd name="connsiteY39" fmla="*/ 1608785 h 6314135"/>
                    <a:gd name="connsiteX40" fmla="*/ 4972050 w 4972050"/>
                    <a:gd name="connsiteY40" fmla="*/ 1103960 h 6314135"/>
                    <a:gd name="connsiteX41" fmla="*/ 3057525 w 4972050"/>
                    <a:gd name="connsiteY41" fmla="*/ 751535 h 6314135"/>
                    <a:gd name="connsiteX42" fmla="*/ 2952750 w 4972050"/>
                    <a:gd name="connsiteY42" fmla="*/ 818210 h 6314135"/>
                    <a:gd name="connsiteX43" fmla="*/ 2209800 w 4972050"/>
                    <a:gd name="connsiteY43" fmla="*/ 761060 h 6314135"/>
                    <a:gd name="connsiteX44" fmla="*/ 2152650 w 4972050"/>
                    <a:gd name="connsiteY44" fmla="*/ 608660 h 6314135"/>
                    <a:gd name="connsiteX45" fmla="*/ 2000250 w 4972050"/>
                    <a:gd name="connsiteY45" fmla="*/ 656285 h 6314135"/>
                    <a:gd name="connsiteX46" fmla="*/ 1971675 w 4972050"/>
                    <a:gd name="connsiteY46" fmla="*/ 541985 h 6314135"/>
                    <a:gd name="connsiteX47" fmla="*/ 2084958 w 4972050"/>
                    <a:gd name="connsiteY47" fmla="*/ 468786 h 6314135"/>
                    <a:gd name="connsiteX48" fmla="*/ 2037358 w 4972050"/>
                    <a:gd name="connsiteY48" fmla="*/ 380060 h 6314135"/>
                    <a:gd name="connsiteX49" fmla="*/ 2123109 w 4972050"/>
                    <a:gd name="connsiteY49" fmla="*/ 322910 h 6314135"/>
                    <a:gd name="connsiteX50" fmla="*/ 1941143 w 4972050"/>
                    <a:gd name="connsiteY50" fmla="*/ 0 h 6314135"/>
                    <a:gd name="connsiteX0" fmla="*/ 1941143 w 4972050"/>
                    <a:gd name="connsiteY0" fmla="*/ 0 h 6314135"/>
                    <a:gd name="connsiteX1" fmla="*/ 614584 w 4972050"/>
                    <a:gd name="connsiteY1" fmla="*/ 651249 h 6314135"/>
                    <a:gd name="connsiteX2" fmla="*/ 762000 w 4972050"/>
                    <a:gd name="connsiteY2" fmla="*/ 694385 h 6314135"/>
                    <a:gd name="connsiteX3" fmla="*/ 809625 w 4972050"/>
                    <a:gd name="connsiteY3" fmla="*/ 780110 h 6314135"/>
                    <a:gd name="connsiteX4" fmla="*/ 752475 w 4972050"/>
                    <a:gd name="connsiteY4" fmla="*/ 837260 h 6314135"/>
                    <a:gd name="connsiteX5" fmla="*/ 857250 w 4972050"/>
                    <a:gd name="connsiteY5" fmla="*/ 961085 h 6314135"/>
                    <a:gd name="connsiteX6" fmla="*/ 771525 w 4972050"/>
                    <a:gd name="connsiteY6" fmla="*/ 1123010 h 6314135"/>
                    <a:gd name="connsiteX7" fmla="*/ 990600 w 4972050"/>
                    <a:gd name="connsiteY7" fmla="*/ 1237310 h 6314135"/>
                    <a:gd name="connsiteX8" fmla="*/ 1038225 w 4972050"/>
                    <a:gd name="connsiteY8" fmla="*/ 1323035 h 6314135"/>
                    <a:gd name="connsiteX9" fmla="*/ 1171575 w 4972050"/>
                    <a:gd name="connsiteY9" fmla="*/ 1465910 h 6314135"/>
                    <a:gd name="connsiteX10" fmla="*/ 1438275 w 4972050"/>
                    <a:gd name="connsiteY10" fmla="*/ 1399235 h 6314135"/>
                    <a:gd name="connsiteX11" fmla="*/ 1524000 w 4972050"/>
                    <a:gd name="connsiteY11" fmla="*/ 1494485 h 6314135"/>
                    <a:gd name="connsiteX12" fmla="*/ 1657350 w 4972050"/>
                    <a:gd name="connsiteY12" fmla="*/ 1465910 h 6314135"/>
                    <a:gd name="connsiteX13" fmla="*/ 1533525 w 4972050"/>
                    <a:gd name="connsiteY13" fmla="*/ 2332685 h 6314135"/>
                    <a:gd name="connsiteX14" fmla="*/ 990600 w 4972050"/>
                    <a:gd name="connsiteY14" fmla="*/ 3094685 h 6314135"/>
                    <a:gd name="connsiteX15" fmla="*/ 714375 w 4972050"/>
                    <a:gd name="connsiteY15" fmla="*/ 3285185 h 6314135"/>
                    <a:gd name="connsiteX16" fmla="*/ 0 w 4972050"/>
                    <a:gd name="connsiteY16" fmla="*/ 3694760 h 6314135"/>
                    <a:gd name="connsiteX17" fmla="*/ 9525 w 4972050"/>
                    <a:gd name="connsiteY17" fmla="*/ 4171010 h 6314135"/>
                    <a:gd name="connsiteX18" fmla="*/ 2000250 w 4972050"/>
                    <a:gd name="connsiteY18" fmla="*/ 3313760 h 6314135"/>
                    <a:gd name="connsiteX19" fmla="*/ 2190750 w 4972050"/>
                    <a:gd name="connsiteY19" fmla="*/ 2608910 h 6314135"/>
                    <a:gd name="connsiteX20" fmla="*/ 2343150 w 4972050"/>
                    <a:gd name="connsiteY20" fmla="*/ 2304110 h 6314135"/>
                    <a:gd name="connsiteX21" fmla="*/ 2400300 w 4972050"/>
                    <a:gd name="connsiteY21" fmla="*/ 2085035 h 6314135"/>
                    <a:gd name="connsiteX22" fmla="*/ 2828925 w 4972050"/>
                    <a:gd name="connsiteY22" fmla="*/ 2170760 h 6314135"/>
                    <a:gd name="connsiteX23" fmla="*/ 3476625 w 4972050"/>
                    <a:gd name="connsiteY23" fmla="*/ 2437460 h 6314135"/>
                    <a:gd name="connsiteX24" fmla="*/ 3467100 w 4972050"/>
                    <a:gd name="connsiteY24" fmla="*/ 2570810 h 6314135"/>
                    <a:gd name="connsiteX25" fmla="*/ 2114550 w 4972050"/>
                    <a:gd name="connsiteY25" fmla="*/ 3523310 h 6314135"/>
                    <a:gd name="connsiteX26" fmla="*/ 2428875 w 4972050"/>
                    <a:gd name="connsiteY26" fmla="*/ 4694885 h 6314135"/>
                    <a:gd name="connsiteX27" fmla="*/ 2657475 w 4972050"/>
                    <a:gd name="connsiteY27" fmla="*/ 5618810 h 6314135"/>
                    <a:gd name="connsiteX28" fmla="*/ 2743200 w 4972050"/>
                    <a:gd name="connsiteY28" fmla="*/ 5933135 h 6314135"/>
                    <a:gd name="connsiteX29" fmla="*/ 2457450 w 4972050"/>
                    <a:gd name="connsiteY29" fmla="*/ 6180785 h 6314135"/>
                    <a:gd name="connsiteX30" fmla="*/ 2847975 w 4972050"/>
                    <a:gd name="connsiteY30" fmla="*/ 6314135 h 6314135"/>
                    <a:gd name="connsiteX31" fmla="*/ 3276600 w 4972050"/>
                    <a:gd name="connsiteY31" fmla="*/ 5866460 h 6314135"/>
                    <a:gd name="connsiteX32" fmla="*/ 3076575 w 4972050"/>
                    <a:gd name="connsiteY32" fmla="*/ 4666310 h 6314135"/>
                    <a:gd name="connsiteX33" fmla="*/ 3390900 w 4972050"/>
                    <a:gd name="connsiteY33" fmla="*/ 4847285 h 6314135"/>
                    <a:gd name="connsiteX34" fmla="*/ 3209925 w 4972050"/>
                    <a:gd name="connsiteY34" fmla="*/ 5409260 h 6314135"/>
                    <a:gd name="connsiteX35" fmla="*/ 3924300 w 4972050"/>
                    <a:gd name="connsiteY35" fmla="*/ 4828235 h 6314135"/>
                    <a:gd name="connsiteX36" fmla="*/ 3295650 w 4972050"/>
                    <a:gd name="connsiteY36" fmla="*/ 3875735 h 6314135"/>
                    <a:gd name="connsiteX37" fmla="*/ 4562475 w 4972050"/>
                    <a:gd name="connsiteY37" fmla="*/ 3161360 h 6314135"/>
                    <a:gd name="connsiteX38" fmla="*/ 4705350 w 4972050"/>
                    <a:gd name="connsiteY38" fmla="*/ 1846910 h 6314135"/>
                    <a:gd name="connsiteX39" fmla="*/ 4800600 w 4972050"/>
                    <a:gd name="connsiteY39" fmla="*/ 1608785 h 6314135"/>
                    <a:gd name="connsiteX40" fmla="*/ 4972050 w 4972050"/>
                    <a:gd name="connsiteY40" fmla="*/ 1103960 h 6314135"/>
                    <a:gd name="connsiteX41" fmla="*/ 3057525 w 4972050"/>
                    <a:gd name="connsiteY41" fmla="*/ 751535 h 6314135"/>
                    <a:gd name="connsiteX42" fmla="*/ 2952750 w 4972050"/>
                    <a:gd name="connsiteY42" fmla="*/ 818210 h 6314135"/>
                    <a:gd name="connsiteX43" fmla="*/ 2209800 w 4972050"/>
                    <a:gd name="connsiteY43" fmla="*/ 761060 h 6314135"/>
                    <a:gd name="connsiteX44" fmla="*/ 2152650 w 4972050"/>
                    <a:gd name="connsiteY44" fmla="*/ 608660 h 6314135"/>
                    <a:gd name="connsiteX45" fmla="*/ 2000250 w 4972050"/>
                    <a:gd name="connsiteY45" fmla="*/ 656285 h 6314135"/>
                    <a:gd name="connsiteX46" fmla="*/ 1971675 w 4972050"/>
                    <a:gd name="connsiteY46" fmla="*/ 541985 h 6314135"/>
                    <a:gd name="connsiteX47" fmla="*/ 2084958 w 4972050"/>
                    <a:gd name="connsiteY47" fmla="*/ 468786 h 6314135"/>
                    <a:gd name="connsiteX48" fmla="*/ 2037358 w 4972050"/>
                    <a:gd name="connsiteY48" fmla="*/ 380060 h 6314135"/>
                    <a:gd name="connsiteX49" fmla="*/ 2123109 w 4972050"/>
                    <a:gd name="connsiteY49" fmla="*/ 322910 h 6314135"/>
                    <a:gd name="connsiteX50" fmla="*/ 1941143 w 4972050"/>
                    <a:gd name="connsiteY50" fmla="*/ 0 h 6314135"/>
                    <a:gd name="connsiteX0" fmla="*/ 1941143 w 4972050"/>
                    <a:gd name="connsiteY0" fmla="*/ 0 h 6314135"/>
                    <a:gd name="connsiteX1" fmla="*/ 577005 w 4972050"/>
                    <a:gd name="connsiteY1" fmla="*/ 618681 h 6314135"/>
                    <a:gd name="connsiteX2" fmla="*/ 762000 w 4972050"/>
                    <a:gd name="connsiteY2" fmla="*/ 694385 h 6314135"/>
                    <a:gd name="connsiteX3" fmla="*/ 809625 w 4972050"/>
                    <a:gd name="connsiteY3" fmla="*/ 780110 h 6314135"/>
                    <a:gd name="connsiteX4" fmla="*/ 752475 w 4972050"/>
                    <a:gd name="connsiteY4" fmla="*/ 837260 h 6314135"/>
                    <a:gd name="connsiteX5" fmla="*/ 857250 w 4972050"/>
                    <a:gd name="connsiteY5" fmla="*/ 961085 h 6314135"/>
                    <a:gd name="connsiteX6" fmla="*/ 771525 w 4972050"/>
                    <a:gd name="connsiteY6" fmla="*/ 1123010 h 6314135"/>
                    <a:gd name="connsiteX7" fmla="*/ 990600 w 4972050"/>
                    <a:gd name="connsiteY7" fmla="*/ 1237310 h 6314135"/>
                    <a:gd name="connsiteX8" fmla="*/ 1038225 w 4972050"/>
                    <a:gd name="connsiteY8" fmla="*/ 1323035 h 6314135"/>
                    <a:gd name="connsiteX9" fmla="*/ 1171575 w 4972050"/>
                    <a:gd name="connsiteY9" fmla="*/ 1465910 h 6314135"/>
                    <a:gd name="connsiteX10" fmla="*/ 1438275 w 4972050"/>
                    <a:gd name="connsiteY10" fmla="*/ 1399235 h 6314135"/>
                    <a:gd name="connsiteX11" fmla="*/ 1524000 w 4972050"/>
                    <a:gd name="connsiteY11" fmla="*/ 1494485 h 6314135"/>
                    <a:gd name="connsiteX12" fmla="*/ 1657350 w 4972050"/>
                    <a:gd name="connsiteY12" fmla="*/ 1465910 h 6314135"/>
                    <a:gd name="connsiteX13" fmla="*/ 1533525 w 4972050"/>
                    <a:gd name="connsiteY13" fmla="*/ 2332685 h 6314135"/>
                    <a:gd name="connsiteX14" fmla="*/ 990600 w 4972050"/>
                    <a:gd name="connsiteY14" fmla="*/ 3094685 h 6314135"/>
                    <a:gd name="connsiteX15" fmla="*/ 714375 w 4972050"/>
                    <a:gd name="connsiteY15" fmla="*/ 3285185 h 6314135"/>
                    <a:gd name="connsiteX16" fmla="*/ 0 w 4972050"/>
                    <a:gd name="connsiteY16" fmla="*/ 3694760 h 6314135"/>
                    <a:gd name="connsiteX17" fmla="*/ 9525 w 4972050"/>
                    <a:gd name="connsiteY17" fmla="*/ 4171010 h 6314135"/>
                    <a:gd name="connsiteX18" fmla="*/ 2000250 w 4972050"/>
                    <a:gd name="connsiteY18" fmla="*/ 3313760 h 6314135"/>
                    <a:gd name="connsiteX19" fmla="*/ 2190750 w 4972050"/>
                    <a:gd name="connsiteY19" fmla="*/ 2608910 h 6314135"/>
                    <a:gd name="connsiteX20" fmla="*/ 2343150 w 4972050"/>
                    <a:gd name="connsiteY20" fmla="*/ 2304110 h 6314135"/>
                    <a:gd name="connsiteX21" fmla="*/ 2400300 w 4972050"/>
                    <a:gd name="connsiteY21" fmla="*/ 2085035 h 6314135"/>
                    <a:gd name="connsiteX22" fmla="*/ 2828925 w 4972050"/>
                    <a:gd name="connsiteY22" fmla="*/ 2170760 h 6314135"/>
                    <a:gd name="connsiteX23" fmla="*/ 3476625 w 4972050"/>
                    <a:gd name="connsiteY23" fmla="*/ 2437460 h 6314135"/>
                    <a:gd name="connsiteX24" fmla="*/ 3467100 w 4972050"/>
                    <a:gd name="connsiteY24" fmla="*/ 2570810 h 6314135"/>
                    <a:gd name="connsiteX25" fmla="*/ 2114550 w 4972050"/>
                    <a:gd name="connsiteY25" fmla="*/ 3523310 h 6314135"/>
                    <a:gd name="connsiteX26" fmla="*/ 2428875 w 4972050"/>
                    <a:gd name="connsiteY26" fmla="*/ 4694885 h 6314135"/>
                    <a:gd name="connsiteX27" fmla="*/ 2657475 w 4972050"/>
                    <a:gd name="connsiteY27" fmla="*/ 5618810 h 6314135"/>
                    <a:gd name="connsiteX28" fmla="*/ 2743200 w 4972050"/>
                    <a:gd name="connsiteY28" fmla="*/ 5933135 h 6314135"/>
                    <a:gd name="connsiteX29" fmla="*/ 2457450 w 4972050"/>
                    <a:gd name="connsiteY29" fmla="*/ 6180785 h 6314135"/>
                    <a:gd name="connsiteX30" fmla="*/ 2847975 w 4972050"/>
                    <a:gd name="connsiteY30" fmla="*/ 6314135 h 6314135"/>
                    <a:gd name="connsiteX31" fmla="*/ 3276600 w 4972050"/>
                    <a:gd name="connsiteY31" fmla="*/ 5866460 h 6314135"/>
                    <a:gd name="connsiteX32" fmla="*/ 3076575 w 4972050"/>
                    <a:gd name="connsiteY32" fmla="*/ 4666310 h 6314135"/>
                    <a:gd name="connsiteX33" fmla="*/ 3390900 w 4972050"/>
                    <a:gd name="connsiteY33" fmla="*/ 4847285 h 6314135"/>
                    <a:gd name="connsiteX34" fmla="*/ 3209925 w 4972050"/>
                    <a:gd name="connsiteY34" fmla="*/ 5409260 h 6314135"/>
                    <a:gd name="connsiteX35" fmla="*/ 3924300 w 4972050"/>
                    <a:gd name="connsiteY35" fmla="*/ 4828235 h 6314135"/>
                    <a:gd name="connsiteX36" fmla="*/ 3295650 w 4972050"/>
                    <a:gd name="connsiteY36" fmla="*/ 3875735 h 6314135"/>
                    <a:gd name="connsiteX37" fmla="*/ 4562475 w 4972050"/>
                    <a:gd name="connsiteY37" fmla="*/ 3161360 h 6314135"/>
                    <a:gd name="connsiteX38" fmla="*/ 4705350 w 4972050"/>
                    <a:gd name="connsiteY38" fmla="*/ 1846910 h 6314135"/>
                    <a:gd name="connsiteX39" fmla="*/ 4800600 w 4972050"/>
                    <a:gd name="connsiteY39" fmla="*/ 1608785 h 6314135"/>
                    <a:gd name="connsiteX40" fmla="*/ 4972050 w 4972050"/>
                    <a:gd name="connsiteY40" fmla="*/ 1103960 h 6314135"/>
                    <a:gd name="connsiteX41" fmla="*/ 3057525 w 4972050"/>
                    <a:gd name="connsiteY41" fmla="*/ 751535 h 6314135"/>
                    <a:gd name="connsiteX42" fmla="*/ 2952750 w 4972050"/>
                    <a:gd name="connsiteY42" fmla="*/ 818210 h 6314135"/>
                    <a:gd name="connsiteX43" fmla="*/ 2209800 w 4972050"/>
                    <a:gd name="connsiteY43" fmla="*/ 761060 h 6314135"/>
                    <a:gd name="connsiteX44" fmla="*/ 2152650 w 4972050"/>
                    <a:gd name="connsiteY44" fmla="*/ 608660 h 6314135"/>
                    <a:gd name="connsiteX45" fmla="*/ 2000250 w 4972050"/>
                    <a:gd name="connsiteY45" fmla="*/ 656285 h 6314135"/>
                    <a:gd name="connsiteX46" fmla="*/ 1971675 w 4972050"/>
                    <a:gd name="connsiteY46" fmla="*/ 541985 h 6314135"/>
                    <a:gd name="connsiteX47" fmla="*/ 2084958 w 4972050"/>
                    <a:gd name="connsiteY47" fmla="*/ 468786 h 6314135"/>
                    <a:gd name="connsiteX48" fmla="*/ 2037358 w 4972050"/>
                    <a:gd name="connsiteY48" fmla="*/ 380060 h 6314135"/>
                    <a:gd name="connsiteX49" fmla="*/ 2123109 w 4972050"/>
                    <a:gd name="connsiteY49" fmla="*/ 322910 h 6314135"/>
                    <a:gd name="connsiteX50" fmla="*/ 1941143 w 4972050"/>
                    <a:gd name="connsiteY50" fmla="*/ 0 h 6314135"/>
                    <a:gd name="connsiteX0" fmla="*/ 1941143 w 4972050"/>
                    <a:gd name="connsiteY0" fmla="*/ 6942 h 6321077"/>
                    <a:gd name="connsiteX1" fmla="*/ 577005 w 4972050"/>
                    <a:gd name="connsiteY1" fmla="*/ 625623 h 6321077"/>
                    <a:gd name="connsiteX2" fmla="*/ 762000 w 4972050"/>
                    <a:gd name="connsiteY2" fmla="*/ 701327 h 6321077"/>
                    <a:gd name="connsiteX3" fmla="*/ 809625 w 4972050"/>
                    <a:gd name="connsiteY3" fmla="*/ 787052 h 6321077"/>
                    <a:gd name="connsiteX4" fmla="*/ 752475 w 4972050"/>
                    <a:gd name="connsiteY4" fmla="*/ 844202 h 6321077"/>
                    <a:gd name="connsiteX5" fmla="*/ 857250 w 4972050"/>
                    <a:gd name="connsiteY5" fmla="*/ 968027 h 6321077"/>
                    <a:gd name="connsiteX6" fmla="*/ 771525 w 4972050"/>
                    <a:gd name="connsiteY6" fmla="*/ 1129952 h 6321077"/>
                    <a:gd name="connsiteX7" fmla="*/ 990600 w 4972050"/>
                    <a:gd name="connsiteY7" fmla="*/ 1244252 h 6321077"/>
                    <a:gd name="connsiteX8" fmla="*/ 1038225 w 4972050"/>
                    <a:gd name="connsiteY8" fmla="*/ 1329977 h 6321077"/>
                    <a:gd name="connsiteX9" fmla="*/ 1171575 w 4972050"/>
                    <a:gd name="connsiteY9" fmla="*/ 1472852 h 6321077"/>
                    <a:gd name="connsiteX10" fmla="*/ 1438275 w 4972050"/>
                    <a:gd name="connsiteY10" fmla="*/ 1406177 h 6321077"/>
                    <a:gd name="connsiteX11" fmla="*/ 1524000 w 4972050"/>
                    <a:gd name="connsiteY11" fmla="*/ 1501427 h 6321077"/>
                    <a:gd name="connsiteX12" fmla="*/ 1657350 w 4972050"/>
                    <a:gd name="connsiteY12" fmla="*/ 1472852 h 6321077"/>
                    <a:gd name="connsiteX13" fmla="*/ 1533525 w 4972050"/>
                    <a:gd name="connsiteY13" fmla="*/ 2339627 h 6321077"/>
                    <a:gd name="connsiteX14" fmla="*/ 990600 w 4972050"/>
                    <a:gd name="connsiteY14" fmla="*/ 3101627 h 6321077"/>
                    <a:gd name="connsiteX15" fmla="*/ 714375 w 4972050"/>
                    <a:gd name="connsiteY15" fmla="*/ 3292127 h 6321077"/>
                    <a:gd name="connsiteX16" fmla="*/ 0 w 4972050"/>
                    <a:gd name="connsiteY16" fmla="*/ 3701702 h 6321077"/>
                    <a:gd name="connsiteX17" fmla="*/ 9525 w 4972050"/>
                    <a:gd name="connsiteY17" fmla="*/ 4177952 h 6321077"/>
                    <a:gd name="connsiteX18" fmla="*/ 2000250 w 4972050"/>
                    <a:gd name="connsiteY18" fmla="*/ 3320702 h 6321077"/>
                    <a:gd name="connsiteX19" fmla="*/ 2190750 w 4972050"/>
                    <a:gd name="connsiteY19" fmla="*/ 2615852 h 6321077"/>
                    <a:gd name="connsiteX20" fmla="*/ 2343150 w 4972050"/>
                    <a:gd name="connsiteY20" fmla="*/ 2311052 h 6321077"/>
                    <a:gd name="connsiteX21" fmla="*/ 2400300 w 4972050"/>
                    <a:gd name="connsiteY21" fmla="*/ 2091977 h 6321077"/>
                    <a:gd name="connsiteX22" fmla="*/ 2828925 w 4972050"/>
                    <a:gd name="connsiteY22" fmla="*/ 2177702 h 6321077"/>
                    <a:gd name="connsiteX23" fmla="*/ 3476625 w 4972050"/>
                    <a:gd name="connsiteY23" fmla="*/ 2444402 h 6321077"/>
                    <a:gd name="connsiteX24" fmla="*/ 3467100 w 4972050"/>
                    <a:gd name="connsiteY24" fmla="*/ 2577752 h 6321077"/>
                    <a:gd name="connsiteX25" fmla="*/ 2114550 w 4972050"/>
                    <a:gd name="connsiteY25" fmla="*/ 3530252 h 6321077"/>
                    <a:gd name="connsiteX26" fmla="*/ 2428875 w 4972050"/>
                    <a:gd name="connsiteY26" fmla="*/ 4701827 h 6321077"/>
                    <a:gd name="connsiteX27" fmla="*/ 2657475 w 4972050"/>
                    <a:gd name="connsiteY27" fmla="*/ 5625752 h 6321077"/>
                    <a:gd name="connsiteX28" fmla="*/ 2743200 w 4972050"/>
                    <a:gd name="connsiteY28" fmla="*/ 5940077 h 6321077"/>
                    <a:gd name="connsiteX29" fmla="*/ 2457450 w 4972050"/>
                    <a:gd name="connsiteY29" fmla="*/ 6187727 h 6321077"/>
                    <a:gd name="connsiteX30" fmla="*/ 2847975 w 4972050"/>
                    <a:gd name="connsiteY30" fmla="*/ 6321077 h 6321077"/>
                    <a:gd name="connsiteX31" fmla="*/ 3276600 w 4972050"/>
                    <a:gd name="connsiteY31" fmla="*/ 5873402 h 6321077"/>
                    <a:gd name="connsiteX32" fmla="*/ 3076575 w 4972050"/>
                    <a:gd name="connsiteY32" fmla="*/ 4673252 h 6321077"/>
                    <a:gd name="connsiteX33" fmla="*/ 3390900 w 4972050"/>
                    <a:gd name="connsiteY33" fmla="*/ 4854227 h 6321077"/>
                    <a:gd name="connsiteX34" fmla="*/ 3209925 w 4972050"/>
                    <a:gd name="connsiteY34" fmla="*/ 5416202 h 6321077"/>
                    <a:gd name="connsiteX35" fmla="*/ 3924300 w 4972050"/>
                    <a:gd name="connsiteY35" fmla="*/ 4835177 h 6321077"/>
                    <a:gd name="connsiteX36" fmla="*/ 3295650 w 4972050"/>
                    <a:gd name="connsiteY36" fmla="*/ 3882677 h 6321077"/>
                    <a:gd name="connsiteX37" fmla="*/ 4562475 w 4972050"/>
                    <a:gd name="connsiteY37" fmla="*/ 3168302 h 6321077"/>
                    <a:gd name="connsiteX38" fmla="*/ 4705350 w 4972050"/>
                    <a:gd name="connsiteY38" fmla="*/ 1853852 h 6321077"/>
                    <a:gd name="connsiteX39" fmla="*/ 4800600 w 4972050"/>
                    <a:gd name="connsiteY39" fmla="*/ 1615727 h 6321077"/>
                    <a:gd name="connsiteX40" fmla="*/ 4972050 w 4972050"/>
                    <a:gd name="connsiteY40" fmla="*/ 1110902 h 6321077"/>
                    <a:gd name="connsiteX41" fmla="*/ 3057525 w 4972050"/>
                    <a:gd name="connsiteY41" fmla="*/ 758477 h 6321077"/>
                    <a:gd name="connsiteX42" fmla="*/ 2952750 w 4972050"/>
                    <a:gd name="connsiteY42" fmla="*/ 825152 h 6321077"/>
                    <a:gd name="connsiteX43" fmla="*/ 2209800 w 4972050"/>
                    <a:gd name="connsiteY43" fmla="*/ 768002 h 6321077"/>
                    <a:gd name="connsiteX44" fmla="*/ 2152650 w 4972050"/>
                    <a:gd name="connsiteY44" fmla="*/ 615602 h 6321077"/>
                    <a:gd name="connsiteX45" fmla="*/ 2000250 w 4972050"/>
                    <a:gd name="connsiteY45" fmla="*/ 663227 h 6321077"/>
                    <a:gd name="connsiteX46" fmla="*/ 1971675 w 4972050"/>
                    <a:gd name="connsiteY46" fmla="*/ 548927 h 6321077"/>
                    <a:gd name="connsiteX47" fmla="*/ 2084958 w 4972050"/>
                    <a:gd name="connsiteY47" fmla="*/ 475728 h 6321077"/>
                    <a:gd name="connsiteX48" fmla="*/ 2037358 w 4972050"/>
                    <a:gd name="connsiteY48" fmla="*/ 387002 h 6321077"/>
                    <a:gd name="connsiteX49" fmla="*/ 2123109 w 4972050"/>
                    <a:gd name="connsiteY49" fmla="*/ 329852 h 6321077"/>
                    <a:gd name="connsiteX50" fmla="*/ 1941143 w 4972050"/>
                    <a:gd name="connsiteY50" fmla="*/ 6942 h 6321077"/>
                    <a:gd name="connsiteX0" fmla="*/ 1903565 w 4972050"/>
                    <a:gd name="connsiteY0" fmla="*/ 13354 h 6307447"/>
                    <a:gd name="connsiteX1" fmla="*/ 577005 w 4972050"/>
                    <a:gd name="connsiteY1" fmla="*/ 611993 h 6307447"/>
                    <a:gd name="connsiteX2" fmla="*/ 762000 w 4972050"/>
                    <a:gd name="connsiteY2" fmla="*/ 687697 h 6307447"/>
                    <a:gd name="connsiteX3" fmla="*/ 809625 w 4972050"/>
                    <a:gd name="connsiteY3" fmla="*/ 773422 h 6307447"/>
                    <a:gd name="connsiteX4" fmla="*/ 752475 w 4972050"/>
                    <a:gd name="connsiteY4" fmla="*/ 830572 h 6307447"/>
                    <a:gd name="connsiteX5" fmla="*/ 857250 w 4972050"/>
                    <a:gd name="connsiteY5" fmla="*/ 954397 h 6307447"/>
                    <a:gd name="connsiteX6" fmla="*/ 771525 w 4972050"/>
                    <a:gd name="connsiteY6" fmla="*/ 1116322 h 6307447"/>
                    <a:gd name="connsiteX7" fmla="*/ 990600 w 4972050"/>
                    <a:gd name="connsiteY7" fmla="*/ 1230622 h 6307447"/>
                    <a:gd name="connsiteX8" fmla="*/ 1038225 w 4972050"/>
                    <a:gd name="connsiteY8" fmla="*/ 1316347 h 6307447"/>
                    <a:gd name="connsiteX9" fmla="*/ 1171575 w 4972050"/>
                    <a:gd name="connsiteY9" fmla="*/ 1459222 h 6307447"/>
                    <a:gd name="connsiteX10" fmla="*/ 1438275 w 4972050"/>
                    <a:gd name="connsiteY10" fmla="*/ 1392547 h 6307447"/>
                    <a:gd name="connsiteX11" fmla="*/ 1524000 w 4972050"/>
                    <a:gd name="connsiteY11" fmla="*/ 1487797 h 6307447"/>
                    <a:gd name="connsiteX12" fmla="*/ 1657350 w 4972050"/>
                    <a:gd name="connsiteY12" fmla="*/ 1459222 h 6307447"/>
                    <a:gd name="connsiteX13" fmla="*/ 1533525 w 4972050"/>
                    <a:gd name="connsiteY13" fmla="*/ 2325997 h 6307447"/>
                    <a:gd name="connsiteX14" fmla="*/ 990600 w 4972050"/>
                    <a:gd name="connsiteY14" fmla="*/ 3087997 h 6307447"/>
                    <a:gd name="connsiteX15" fmla="*/ 714375 w 4972050"/>
                    <a:gd name="connsiteY15" fmla="*/ 3278497 h 6307447"/>
                    <a:gd name="connsiteX16" fmla="*/ 0 w 4972050"/>
                    <a:gd name="connsiteY16" fmla="*/ 3688072 h 6307447"/>
                    <a:gd name="connsiteX17" fmla="*/ 9525 w 4972050"/>
                    <a:gd name="connsiteY17" fmla="*/ 4164322 h 6307447"/>
                    <a:gd name="connsiteX18" fmla="*/ 2000250 w 4972050"/>
                    <a:gd name="connsiteY18" fmla="*/ 3307072 h 6307447"/>
                    <a:gd name="connsiteX19" fmla="*/ 2190750 w 4972050"/>
                    <a:gd name="connsiteY19" fmla="*/ 2602222 h 6307447"/>
                    <a:gd name="connsiteX20" fmla="*/ 2343150 w 4972050"/>
                    <a:gd name="connsiteY20" fmla="*/ 2297422 h 6307447"/>
                    <a:gd name="connsiteX21" fmla="*/ 2400300 w 4972050"/>
                    <a:gd name="connsiteY21" fmla="*/ 2078347 h 6307447"/>
                    <a:gd name="connsiteX22" fmla="*/ 2828925 w 4972050"/>
                    <a:gd name="connsiteY22" fmla="*/ 2164072 h 6307447"/>
                    <a:gd name="connsiteX23" fmla="*/ 3476625 w 4972050"/>
                    <a:gd name="connsiteY23" fmla="*/ 2430772 h 6307447"/>
                    <a:gd name="connsiteX24" fmla="*/ 3467100 w 4972050"/>
                    <a:gd name="connsiteY24" fmla="*/ 2564122 h 6307447"/>
                    <a:gd name="connsiteX25" fmla="*/ 2114550 w 4972050"/>
                    <a:gd name="connsiteY25" fmla="*/ 3516622 h 6307447"/>
                    <a:gd name="connsiteX26" fmla="*/ 2428875 w 4972050"/>
                    <a:gd name="connsiteY26" fmla="*/ 4688197 h 6307447"/>
                    <a:gd name="connsiteX27" fmla="*/ 2657475 w 4972050"/>
                    <a:gd name="connsiteY27" fmla="*/ 5612122 h 6307447"/>
                    <a:gd name="connsiteX28" fmla="*/ 2743200 w 4972050"/>
                    <a:gd name="connsiteY28" fmla="*/ 5926447 h 6307447"/>
                    <a:gd name="connsiteX29" fmla="*/ 2457450 w 4972050"/>
                    <a:gd name="connsiteY29" fmla="*/ 6174097 h 6307447"/>
                    <a:gd name="connsiteX30" fmla="*/ 2847975 w 4972050"/>
                    <a:gd name="connsiteY30" fmla="*/ 6307447 h 6307447"/>
                    <a:gd name="connsiteX31" fmla="*/ 3276600 w 4972050"/>
                    <a:gd name="connsiteY31" fmla="*/ 5859772 h 6307447"/>
                    <a:gd name="connsiteX32" fmla="*/ 3076575 w 4972050"/>
                    <a:gd name="connsiteY32" fmla="*/ 4659622 h 6307447"/>
                    <a:gd name="connsiteX33" fmla="*/ 3390900 w 4972050"/>
                    <a:gd name="connsiteY33" fmla="*/ 4840597 h 6307447"/>
                    <a:gd name="connsiteX34" fmla="*/ 3209925 w 4972050"/>
                    <a:gd name="connsiteY34" fmla="*/ 5402572 h 6307447"/>
                    <a:gd name="connsiteX35" fmla="*/ 3924300 w 4972050"/>
                    <a:gd name="connsiteY35" fmla="*/ 4821547 h 6307447"/>
                    <a:gd name="connsiteX36" fmla="*/ 3295650 w 4972050"/>
                    <a:gd name="connsiteY36" fmla="*/ 3869047 h 6307447"/>
                    <a:gd name="connsiteX37" fmla="*/ 4562475 w 4972050"/>
                    <a:gd name="connsiteY37" fmla="*/ 3154672 h 6307447"/>
                    <a:gd name="connsiteX38" fmla="*/ 4705350 w 4972050"/>
                    <a:gd name="connsiteY38" fmla="*/ 1840222 h 6307447"/>
                    <a:gd name="connsiteX39" fmla="*/ 4800600 w 4972050"/>
                    <a:gd name="connsiteY39" fmla="*/ 1602097 h 6307447"/>
                    <a:gd name="connsiteX40" fmla="*/ 4972050 w 4972050"/>
                    <a:gd name="connsiteY40" fmla="*/ 1097272 h 6307447"/>
                    <a:gd name="connsiteX41" fmla="*/ 3057525 w 4972050"/>
                    <a:gd name="connsiteY41" fmla="*/ 744847 h 6307447"/>
                    <a:gd name="connsiteX42" fmla="*/ 2952750 w 4972050"/>
                    <a:gd name="connsiteY42" fmla="*/ 811522 h 6307447"/>
                    <a:gd name="connsiteX43" fmla="*/ 2209800 w 4972050"/>
                    <a:gd name="connsiteY43" fmla="*/ 754372 h 6307447"/>
                    <a:gd name="connsiteX44" fmla="*/ 2152650 w 4972050"/>
                    <a:gd name="connsiteY44" fmla="*/ 601972 h 6307447"/>
                    <a:gd name="connsiteX45" fmla="*/ 2000250 w 4972050"/>
                    <a:gd name="connsiteY45" fmla="*/ 649597 h 6307447"/>
                    <a:gd name="connsiteX46" fmla="*/ 1971675 w 4972050"/>
                    <a:gd name="connsiteY46" fmla="*/ 535297 h 6307447"/>
                    <a:gd name="connsiteX47" fmla="*/ 2084958 w 4972050"/>
                    <a:gd name="connsiteY47" fmla="*/ 462098 h 6307447"/>
                    <a:gd name="connsiteX48" fmla="*/ 2037358 w 4972050"/>
                    <a:gd name="connsiteY48" fmla="*/ 373372 h 6307447"/>
                    <a:gd name="connsiteX49" fmla="*/ 2123109 w 4972050"/>
                    <a:gd name="connsiteY49" fmla="*/ 316222 h 6307447"/>
                    <a:gd name="connsiteX50" fmla="*/ 1903565 w 4972050"/>
                    <a:gd name="connsiteY50" fmla="*/ 13354 h 6307447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37358 w 4972050"/>
                    <a:gd name="connsiteY48" fmla="*/ 592506 h 6526581"/>
                    <a:gd name="connsiteX49" fmla="*/ 2123109 w 4972050"/>
                    <a:gd name="connsiteY49" fmla="*/ 535356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37358 w 4972050"/>
                    <a:gd name="connsiteY48" fmla="*/ 592506 h 6526581"/>
                    <a:gd name="connsiteX49" fmla="*/ 2123109 w 4972050"/>
                    <a:gd name="connsiteY49" fmla="*/ 535356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37358 w 4972050"/>
                    <a:gd name="connsiteY48" fmla="*/ 592506 h 6526581"/>
                    <a:gd name="connsiteX49" fmla="*/ 2125614 w 4972050"/>
                    <a:gd name="connsiteY49" fmla="*/ 505294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37358 w 4972050"/>
                    <a:gd name="connsiteY48" fmla="*/ 592506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71675 w 4972050"/>
                    <a:gd name="connsiteY46" fmla="*/ 754431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0250 w 4972050"/>
                    <a:gd name="connsiteY45" fmla="*/ 868731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52650 w 4972050"/>
                    <a:gd name="connsiteY44" fmla="*/ 821106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22587 w 4972050"/>
                    <a:gd name="connsiteY44" fmla="*/ 843653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10061 w 4972050"/>
                    <a:gd name="connsiteY44" fmla="*/ 823611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9800 w 4972050"/>
                    <a:gd name="connsiteY43" fmla="*/ 973506 h 6526581"/>
                    <a:gd name="connsiteX44" fmla="*/ 2110061 w 4972050"/>
                    <a:gd name="connsiteY44" fmla="*/ 823611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207295 w 4972050"/>
                    <a:gd name="connsiteY43" fmla="*/ 908371 h 6526581"/>
                    <a:gd name="connsiteX44" fmla="*/ 2110061 w 4972050"/>
                    <a:gd name="connsiteY44" fmla="*/ 823611 h 6526581"/>
                    <a:gd name="connsiteX45" fmla="*/ 2007766 w 4972050"/>
                    <a:gd name="connsiteY45" fmla="*/ 851194 h 6526581"/>
                    <a:gd name="connsiteX46" fmla="*/ 1956643 w 4972050"/>
                    <a:gd name="connsiteY46" fmla="*/ 741905 h 6526581"/>
                    <a:gd name="connsiteX47" fmla="*/ 2084958 w 4972050"/>
                    <a:gd name="connsiteY47" fmla="*/ 681232 h 6526581"/>
                    <a:gd name="connsiteX48" fmla="*/ 2072430 w 4972050"/>
                    <a:gd name="connsiteY48" fmla="*/ 542402 h 6526581"/>
                    <a:gd name="connsiteX49" fmla="*/ 1903565 w 4972050"/>
                    <a:gd name="connsiteY49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199179 w 4972050"/>
                    <a:gd name="connsiteY43" fmla="*/ 933944 h 6526581"/>
                    <a:gd name="connsiteX44" fmla="*/ 2207295 w 4972050"/>
                    <a:gd name="connsiteY44" fmla="*/ 908371 h 6526581"/>
                    <a:gd name="connsiteX45" fmla="*/ 2110061 w 4972050"/>
                    <a:gd name="connsiteY45" fmla="*/ 823611 h 6526581"/>
                    <a:gd name="connsiteX46" fmla="*/ 2007766 w 4972050"/>
                    <a:gd name="connsiteY46" fmla="*/ 851194 h 6526581"/>
                    <a:gd name="connsiteX47" fmla="*/ 1956643 w 4972050"/>
                    <a:gd name="connsiteY47" fmla="*/ 741905 h 6526581"/>
                    <a:gd name="connsiteX48" fmla="*/ 2084958 w 4972050"/>
                    <a:gd name="connsiteY48" fmla="*/ 681232 h 6526581"/>
                    <a:gd name="connsiteX49" fmla="*/ 2072430 w 4972050"/>
                    <a:gd name="connsiteY49" fmla="*/ 542402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199179 w 4972050"/>
                    <a:gd name="connsiteY43" fmla="*/ 933944 h 6526581"/>
                    <a:gd name="connsiteX44" fmla="*/ 2197275 w 4972050"/>
                    <a:gd name="connsiteY44" fmla="*/ 878309 h 6526581"/>
                    <a:gd name="connsiteX45" fmla="*/ 2110061 w 4972050"/>
                    <a:gd name="connsiteY45" fmla="*/ 823611 h 6526581"/>
                    <a:gd name="connsiteX46" fmla="*/ 2007766 w 4972050"/>
                    <a:gd name="connsiteY46" fmla="*/ 851194 h 6526581"/>
                    <a:gd name="connsiteX47" fmla="*/ 1956643 w 4972050"/>
                    <a:gd name="connsiteY47" fmla="*/ 741905 h 6526581"/>
                    <a:gd name="connsiteX48" fmla="*/ 2084958 w 4972050"/>
                    <a:gd name="connsiteY48" fmla="*/ 681232 h 6526581"/>
                    <a:gd name="connsiteX49" fmla="*/ 2072430 w 4972050"/>
                    <a:gd name="connsiteY49" fmla="*/ 542402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189158 w 4972050"/>
                    <a:gd name="connsiteY43" fmla="*/ 951480 h 6526581"/>
                    <a:gd name="connsiteX44" fmla="*/ 2197275 w 4972050"/>
                    <a:gd name="connsiteY44" fmla="*/ 878309 h 6526581"/>
                    <a:gd name="connsiteX45" fmla="*/ 2110061 w 4972050"/>
                    <a:gd name="connsiteY45" fmla="*/ 823611 h 6526581"/>
                    <a:gd name="connsiteX46" fmla="*/ 2007766 w 4972050"/>
                    <a:gd name="connsiteY46" fmla="*/ 851194 h 6526581"/>
                    <a:gd name="connsiteX47" fmla="*/ 1956643 w 4972050"/>
                    <a:gd name="connsiteY47" fmla="*/ 741905 h 6526581"/>
                    <a:gd name="connsiteX48" fmla="*/ 2084958 w 4972050"/>
                    <a:gd name="connsiteY48" fmla="*/ 681232 h 6526581"/>
                    <a:gd name="connsiteX49" fmla="*/ 2072430 w 4972050"/>
                    <a:gd name="connsiteY49" fmla="*/ 542402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189158 w 4972050"/>
                    <a:gd name="connsiteY43" fmla="*/ 951480 h 6526581"/>
                    <a:gd name="connsiteX44" fmla="*/ 2197275 w 4972050"/>
                    <a:gd name="connsiteY44" fmla="*/ 878309 h 6526581"/>
                    <a:gd name="connsiteX45" fmla="*/ 2110061 w 4972050"/>
                    <a:gd name="connsiteY45" fmla="*/ 823611 h 6526581"/>
                    <a:gd name="connsiteX46" fmla="*/ 2007766 w 4972050"/>
                    <a:gd name="connsiteY46" fmla="*/ 851194 h 6526581"/>
                    <a:gd name="connsiteX47" fmla="*/ 1956643 w 4972050"/>
                    <a:gd name="connsiteY47" fmla="*/ 741905 h 6526581"/>
                    <a:gd name="connsiteX48" fmla="*/ 2084958 w 4972050"/>
                    <a:gd name="connsiteY48" fmla="*/ 681232 h 6526581"/>
                    <a:gd name="connsiteX49" fmla="*/ 2072430 w 4972050"/>
                    <a:gd name="connsiteY49" fmla="*/ 542402 h 6526581"/>
                    <a:gd name="connsiteX50" fmla="*/ 1903565 w 4972050"/>
                    <a:gd name="connsiteY50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189158 w 4972050"/>
                    <a:gd name="connsiteY44" fmla="*/ 951480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189158 w 4972050"/>
                    <a:gd name="connsiteY44" fmla="*/ 951480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2000 w 4972050"/>
                    <a:gd name="connsiteY2" fmla="*/ 906831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74526 w 4972050"/>
                    <a:gd name="connsiteY2" fmla="*/ 884284 h 6526581"/>
                    <a:gd name="connsiteX3" fmla="*/ 809625 w 4972050"/>
                    <a:gd name="connsiteY3" fmla="*/ 992556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74526 w 4972050"/>
                    <a:gd name="connsiteY2" fmla="*/ 884284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74526 w 4972050"/>
                    <a:gd name="connsiteY2" fmla="*/ 884284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49706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57250 w 4972050"/>
                    <a:gd name="connsiteY5" fmla="*/ 1173531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71525 w 4972050"/>
                    <a:gd name="connsiteY6" fmla="*/ 1335456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801587 w 4972050"/>
                    <a:gd name="connsiteY6" fmla="*/ 1365518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90600 w 4972050"/>
                    <a:gd name="connsiteY7" fmla="*/ 1449756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7970 w 4972050"/>
                    <a:gd name="connsiteY7" fmla="*/ 1404662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7970 w 4972050"/>
                    <a:gd name="connsiteY7" fmla="*/ 1404662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8225 w 4972050"/>
                    <a:gd name="connsiteY8" fmla="*/ 1535481 h 6526581"/>
                    <a:gd name="connsiteX9" fmla="*/ 1171575 w 4972050"/>
                    <a:gd name="connsiteY9" fmla="*/ 1678356 h 6526581"/>
                    <a:gd name="connsiteX10" fmla="*/ 1438275 w 4972050"/>
                    <a:gd name="connsiteY10" fmla="*/ 1611681 h 6526581"/>
                    <a:gd name="connsiteX11" fmla="*/ 1524000 w 4972050"/>
                    <a:gd name="connsiteY11" fmla="*/ 1706931 h 6526581"/>
                    <a:gd name="connsiteX12" fmla="*/ 1657350 w 4972050"/>
                    <a:gd name="connsiteY12" fmla="*/ 1678356 h 6526581"/>
                    <a:gd name="connsiteX13" fmla="*/ 1533525 w 4972050"/>
                    <a:gd name="connsiteY13" fmla="*/ 2545131 h 6526581"/>
                    <a:gd name="connsiteX14" fmla="*/ 990600 w 4972050"/>
                    <a:gd name="connsiteY14" fmla="*/ 3307131 h 6526581"/>
                    <a:gd name="connsiteX15" fmla="*/ 714375 w 4972050"/>
                    <a:gd name="connsiteY15" fmla="*/ 3497631 h 6526581"/>
                    <a:gd name="connsiteX16" fmla="*/ 0 w 4972050"/>
                    <a:gd name="connsiteY16" fmla="*/ 3907206 h 6526581"/>
                    <a:gd name="connsiteX17" fmla="*/ 9525 w 4972050"/>
                    <a:gd name="connsiteY17" fmla="*/ 4383456 h 6526581"/>
                    <a:gd name="connsiteX18" fmla="*/ 2000250 w 4972050"/>
                    <a:gd name="connsiteY18" fmla="*/ 3526206 h 6526581"/>
                    <a:gd name="connsiteX19" fmla="*/ 2190750 w 4972050"/>
                    <a:gd name="connsiteY19" fmla="*/ 2821356 h 6526581"/>
                    <a:gd name="connsiteX20" fmla="*/ 2343150 w 4972050"/>
                    <a:gd name="connsiteY20" fmla="*/ 2516556 h 6526581"/>
                    <a:gd name="connsiteX21" fmla="*/ 2400300 w 4972050"/>
                    <a:gd name="connsiteY21" fmla="*/ 2297481 h 6526581"/>
                    <a:gd name="connsiteX22" fmla="*/ 2828925 w 4972050"/>
                    <a:gd name="connsiteY22" fmla="*/ 2383206 h 6526581"/>
                    <a:gd name="connsiteX23" fmla="*/ 3476625 w 4972050"/>
                    <a:gd name="connsiteY23" fmla="*/ 2649906 h 6526581"/>
                    <a:gd name="connsiteX24" fmla="*/ 3467100 w 4972050"/>
                    <a:gd name="connsiteY24" fmla="*/ 2783256 h 6526581"/>
                    <a:gd name="connsiteX25" fmla="*/ 2114550 w 4972050"/>
                    <a:gd name="connsiteY25" fmla="*/ 3735756 h 6526581"/>
                    <a:gd name="connsiteX26" fmla="*/ 2428875 w 4972050"/>
                    <a:gd name="connsiteY26" fmla="*/ 4907331 h 6526581"/>
                    <a:gd name="connsiteX27" fmla="*/ 2657475 w 4972050"/>
                    <a:gd name="connsiteY27" fmla="*/ 5831256 h 6526581"/>
                    <a:gd name="connsiteX28" fmla="*/ 2743200 w 4972050"/>
                    <a:gd name="connsiteY28" fmla="*/ 6145581 h 6526581"/>
                    <a:gd name="connsiteX29" fmla="*/ 2457450 w 4972050"/>
                    <a:gd name="connsiteY29" fmla="*/ 6393231 h 6526581"/>
                    <a:gd name="connsiteX30" fmla="*/ 2847975 w 4972050"/>
                    <a:gd name="connsiteY30" fmla="*/ 6526581 h 6526581"/>
                    <a:gd name="connsiteX31" fmla="*/ 3276600 w 4972050"/>
                    <a:gd name="connsiteY31" fmla="*/ 6078906 h 6526581"/>
                    <a:gd name="connsiteX32" fmla="*/ 3076575 w 4972050"/>
                    <a:gd name="connsiteY32" fmla="*/ 4878756 h 6526581"/>
                    <a:gd name="connsiteX33" fmla="*/ 3390900 w 4972050"/>
                    <a:gd name="connsiteY33" fmla="*/ 5059731 h 6526581"/>
                    <a:gd name="connsiteX34" fmla="*/ 3209925 w 4972050"/>
                    <a:gd name="connsiteY34" fmla="*/ 5621706 h 6526581"/>
                    <a:gd name="connsiteX35" fmla="*/ 3924300 w 4972050"/>
                    <a:gd name="connsiteY35" fmla="*/ 5040681 h 6526581"/>
                    <a:gd name="connsiteX36" fmla="*/ 3295650 w 4972050"/>
                    <a:gd name="connsiteY36" fmla="*/ 4088181 h 6526581"/>
                    <a:gd name="connsiteX37" fmla="*/ 4562475 w 4972050"/>
                    <a:gd name="connsiteY37" fmla="*/ 3373806 h 6526581"/>
                    <a:gd name="connsiteX38" fmla="*/ 4705350 w 4972050"/>
                    <a:gd name="connsiteY38" fmla="*/ 2059356 h 6526581"/>
                    <a:gd name="connsiteX39" fmla="*/ 4800600 w 4972050"/>
                    <a:gd name="connsiteY39" fmla="*/ 1821231 h 6526581"/>
                    <a:gd name="connsiteX40" fmla="*/ 4972050 w 4972050"/>
                    <a:gd name="connsiteY40" fmla="*/ 1316406 h 6526581"/>
                    <a:gd name="connsiteX41" fmla="*/ 3057525 w 4972050"/>
                    <a:gd name="connsiteY41" fmla="*/ 963981 h 6526581"/>
                    <a:gd name="connsiteX42" fmla="*/ 2952750 w 4972050"/>
                    <a:gd name="connsiteY42" fmla="*/ 1030656 h 6526581"/>
                    <a:gd name="connsiteX43" fmla="*/ 2399595 w 4972050"/>
                    <a:gd name="connsiteY43" fmla="*/ 946470 h 6526581"/>
                    <a:gd name="connsiteX44" fmla="*/ 2211705 w 4972050"/>
                    <a:gd name="connsiteY44" fmla="*/ 958995 h 6526581"/>
                    <a:gd name="connsiteX45" fmla="*/ 2197275 w 4972050"/>
                    <a:gd name="connsiteY45" fmla="*/ 878309 h 6526581"/>
                    <a:gd name="connsiteX46" fmla="*/ 2110061 w 4972050"/>
                    <a:gd name="connsiteY46" fmla="*/ 823611 h 6526581"/>
                    <a:gd name="connsiteX47" fmla="*/ 2007766 w 4972050"/>
                    <a:gd name="connsiteY47" fmla="*/ 851194 h 6526581"/>
                    <a:gd name="connsiteX48" fmla="*/ 1956643 w 4972050"/>
                    <a:gd name="connsiteY48" fmla="*/ 741905 h 6526581"/>
                    <a:gd name="connsiteX49" fmla="*/ 2084958 w 4972050"/>
                    <a:gd name="connsiteY49" fmla="*/ 681232 h 6526581"/>
                    <a:gd name="connsiteX50" fmla="*/ 2072430 w 4972050"/>
                    <a:gd name="connsiteY50" fmla="*/ 542402 h 6526581"/>
                    <a:gd name="connsiteX51" fmla="*/ 1903565 w 4972050"/>
                    <a:gd name="connsiteY51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38225 w 4972050"/>
                    <a:gd name="connsiteY9" fmla="*/ 1535481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38225 w 4972050"/>
                    <a:gd name="connsiteY9" fmla="*/ 1535481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38225 w 4972050"/>
                    <a:gd name="connsiteY9" fmla="*/ 1535481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71575 w 4972050"/>
                    <a:gd name="connsiteY10" fmla="*/ 167835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61554 w 4972050"/>
                    <a:gd name="connsiteY10" fmla="*/ 168336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61554 w 4972050"/>
                    <a:gd name="connsiteY10" fmla="*/ 168336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34258 w 4972050"/>
                    <a:gd name="connsiteY8" fmla="*/ 1472563 h 6526581"/>
                    <a:gd name="connsiteX9" fmla="*/ 1025699 w 4972050"/>
                    <a:gd name="connsiteY9" fmla="*/ 1537986 h 6526581"/>
                    <a:gd name="connsiteX10" fmla="*/ 1161554 w 4972050"/>
                    <a:gd name="connsiteY10" fmla="*/ 168336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61554 w 4972050"/>
                    <a:gd name="connsiteY10" fmla="*/ 1683366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209153 w 4972050"/>
                    <a:gd name="connsiteY10" fmla="*/ 1693387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209153 w 4972050"/>
                    <a:gd name="connsiteY10" fmla="*/ 1693387 h 6526581"/>
                    <a:gd name="connsiteX11" fmla="*/ 1438275 w 4972050"/>
                    <a:gd name="connsiteY11" fmla="*/ 1611681 h 6526581"/>
                    <a:gd name="connsiteX12" fmla="*/ 1524000 w 4972050"/>
                    <a:gd name="connsiteY12" fmla="*/ 1706931 h 6526581"/>
                    <a:gd name="connsiteX13" fmla="*/ 1657350 w 4972050"/>
                    <a:gd name="connsiteY13" fmla="*/ 1678356 h 6526581"/>
                    <a:gd name="connsiteX14" fmla="*/ 1533525 w 4972050"/>
                    <a:gd name="connsiteY14" fmla="*/ 2545131 h 6526581"/>
                    <a:gd name="connsiteX15" fmla="*/ 990600 w 4972050"/>
                    <a:gd name="connsiteY15" fmla="*/ 3307131 h 6526581"/>
                    <a:gd name="connsiteX16" fmla="*/ 714375 w 4972050"/>
                    <a:gd name="connsiteY16" fmla="*/ 3497631 h 6526581"/>
                    <a:gd name="connsiteX17" fmla="*/ 0 w 4972050"/>
                    <a:gd name="connsiteY17" fmla="*/ 3907206 h 6526581"/>
                    <a:gd name="connsiteX18" fmla="*/ 9525 w 4972050"/>
                    <a:gd name="connsiteY18" fmla="*/ 4383456 h 6526581"/>
                    <a:gd name="connsiteX19" fmla="*/ 2000250 w 4972050"/>
                    <a:gd name="connsiteY19" fmla="*/ 3526206 h 6526581"/>
                    <a:gd name="connsiteX20" fmla="*/ 2190750 w 4972050"/>
                    <a:gd name="connsiteY20" fmla="*/ 2821356 h 6526581"/>
                    <a:gd name="connsiteX21" fmla="*/ 2343150 w 4972050"/>
                    <a:gd name="connsiteY21" fmla="*/ 2516556 h 6526581"/>
                    <a:gd name="connsiteX22" fmla="*/ 2400300 w 4972050"/>
                    <a:gd name="connsiteY22" fmla="*/ 2297481 h 6526581"/>
                    <a:gd name="connsiteX23" fmla="*/ 2828925 w 4972050"/>
                    <a:gd name="connsiteY23" fmla="*/ 2383206 h 6526581"/>
                    <a:gd name="connsiteX24" fmla="*/ 3476625 w 4972050"/>
                    <a:gd name="connsiteY24" fmla="*/ 2649906 h 6526581"/>
                    <a:gd name="connsiteX25" fmla="*/ 3467100 w 4972050"/>
                    <a:gd name="connsiteY25" fmla="*/ 2783256 h 6526581"/>
                    <a:gd name="connsiteX26" fmla="*/ 2114550 w 4972050"/>
                    <a:gd name="connsiteY26" fmla="*/ 3735756 h 6526581"/>
                    <a:gd name="connsiteX27" fmla="*/ 2428875 w 4972050"/>
                    <a:gd name="connsiteY27" fmla="*/ 4907331 h 6526581"/>
                    <a:gd name="connsiteX28" fmla="*/ 2657475 w 4972050"/>
                    <a:gd name="connsiteY28" fmla="*/ 5831256 h 6526581"/>
                    <a:gd name="connsiteX29" fmla="*/ 2743200 w 4972050"/>
                    <a:gd name="connsiteY29" fmla="*/ 6145581 h 6526581"/>
                    <a:gd name="connsiteX30" fmla="*/ 2457450 w 4972050"/>
                    <a:gd name="connsiteY30" fmla="*/ 6393231 h 6526581"/>
                    <a:gd name="connsiteX31" fmla="*/ 2847975 w 4972050"/>
                    <a:gd name="connsiteY31" fmla="*/ 6526581 h 6526581"/>
                    <a:gd name="connsiteX32" fmla="*/ 3276600 w 4972050"/>
                    <a:gd name="connsiteY32" fmla="*/ 6078906 h 6526581"/>
                    <a:gd name="connsiteX33" fmla="*/ 3076575 w 4972050"/>
                    <a:gd name="connsiteY33" fmla="*/ 4878756 h 6526581"/>
                    <a:gd name="connsiteX34" fmla="*/ 3390900 w 4972050"/>
                    <a:gd name="connsiteY34" fmla="*/ 5059731 h 6526581"/>
                    <a:gd name="connsiteX35" fmla="*/ 3209925 w 4972050"/>
                    <a:gd name="connsiteY35" fmla="*/ 5621706 h 6526581"/>
                    <a:gd name="connsiteX36" fmla="*/ 3924300 w 4972050"/>
                    <a:gd name="connsiteY36" fmla="*/ 5040681 h 6526581"/>
                    <a:gd name="connsiteX37" fmla="*/ 3295650 w 4972050"/>
                    <a:gd name="connsiteY37" fmla="*/ 4088181 h 6526581"/>
                    <a:gd name="connsiteX38" fmla="*/ 4562475 w 4972050"/>
                    <a:gd name="connsiteY38" fmla="*/ 3373806 h 6526581"/>
                    <a:gd name="connsiteX39" fmla="*/ 4705350 w 4972050"/>
                    <a:gd name="connsiteY39" fmla="*/ 2059356 h 6526581"/>
                    <a:gd name="connsiteX40" fmla="*/ 4800600 w 4972050"/>
                    <a:gd name="connsiteY40" fmla="*/ 1821231 h 6526581"/>
                    <a:gd name="connsiteX41" fmla="*/ 4972050 w 4972050"/>
                    <a:gd name="connsiteY41" fmla="*/ 1316406 h 6526581"/>
                    <a:gd name="connsiteX42" fmla="*/ 3057525 w 4972050"/>
                    <a:gd name="connsiteY42" fmla="*/ 963981 h 6526581"/>
                    <a:gd name="connsiteX43" fmla="*/ 2952750 w 4972050"/>
                    <a:gd name="connsiteY43" fmla="*/ 1030656 h 6526581"/>
                    <a:gd name="connsiteX44" fmla="*/ 2399595 w 4972050"/>
                    <a:gd name="connsiteY44" fmla="*/ 946470 h 6526581"/>
                    <a:gd name="connsiteX45" fmla="*/ 2211705 w 4972050"/>
                    <a:gd name="connsiteY45" fmla="*/ 958995 h 6526581"/>
                    <a:gd name="connsiteX46" fmla="*/ 2197275 w 4972050"/>
                    <a:gd name="connsiteY46" fmla="*/ 878309 h 6526581"/>
                    <a:gd name="connsiteX47" fmla="*/ 2110061 w 4972050"/>
                    <a:gd name="connsiteY47" fmla="*/ 823611 h 6526581"/>
                    <a:gd name="connsiteX48" fmla="*/ 2007766 w 4972050"/>
                    <a:gd name="connsiteY48" fmla="*/ 851194 h 6526581"/>
                    <a:gd name="connsiteX49" fmla="*/ 1956643 w 4972050"/>
                    <a:gd name="connsiteY49" fmla="*/ 741905 h 6526581"/>
                    <a:gd name="connsiteX50" fmla="*/ 2084958 w 4972050"/>
                    <a:gd name="connsiteY50" fmla="*/ 681232 h 6526581"/>
                    <a:gd name="connsiteX51" fmla="*/ 2072430 w 4972050"/>
                    <a:gd name="connsiteY51" fmla="*/ 542402 h 6526581"/>
                    <a:gd name="connsiteX52" fmla="*/ 1903565 w 4972050"/>
                    <a:gd name="connsiteY52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19435 w 4972050"/>
                    <a:gd name="connsiteY10" fmla="*/ 1575276 h 6526581"/>
                    <a:gd name="connsiteX11" fmla="*/ 1209153 w 4972050"/>
                    <a:gd name="connsiteY11" fmla="*/ 1693387 h 6526581"/>
                    <a:gd name="connsiteX12" fmla="*/ 1438275 w 4972050"/>
                    <a:gd name="connsiteY12" fmla="*/ 1611681 h 6526581"/>
                    <a:gd name="connsiteX13" fmla="*/ 1524000 w 4972050"/>
                    <a:gd name="connsiteY13" fmla="*/ 1706931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38275 w 4972050"/>
                    <a:gd name="connsiteY12" fmla="*/ 1611681 h 6526581"/>
                    <a:gd name="connsiteX13" fmla="*/ 1524000 w 4972050"/>
                    <a:gd name="connsiteY13" fmla="*/ 1706931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38275 w 4972050"/>
                    <a:gd name="connsiteY12" fmla="*/ 1611681 h 6526581"/>
                    <a:gd name="connsiteX13" fmla="*/ 1524000 w 4972050"/>
                    <a:gd name="connsiteY13" fmla="*/ 1706931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24000 w 4972050"/>
                    <a:gd name="connsiteY13" fmla="*/ 1706931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24000 w 4972050"/>
                    <a:gd name="connsiteY13" fmla="*/ 1706931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57350 w 4972050"/>
                    <a:gd name="connsiteY14" fmla="*/ 1678356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33525 w 4972050"/>
                    <a:gd name="connsiteY15" fmla="*/ 2545131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78619 w 4972050"/>
                    <a:gd name="connsiteY15" fmla="*/ 2582709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78619 w 4972050"/>
                    <a:gd name="connsiteY15" fmla="*/ 2582709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78619 w 4972050"/>
                    <a:gd name="connsiteY15" fmla="*/ 2582709 h 6526581"/>
                    <a:gd name="connsiteX16" fmla="*/ 990600 w 4972050"/>
                    <a:gd name="connsiteY16" fmla="*/ 330713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78619 w 4972050"/>
                    <a:gd name="connsiteY15" fmla="*/ 2582709 h 6526581"/>
                    <a:gd name="connsiteX16" fmla="*/ 1025673 w 4972050"/>
                    <a:gd name="connsiteY16" fmla="*/ 336475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903565 w 4972050"/>
                    <a:gd name="connsiteY0" fmla="*/ 232488 h 6526581"/>
                    <a:gd name="connsiteX1" fmla="*/ 577005 w 4972050"/>
                    <a:gd name="connsiteY1" fmla="*/ 831127 h 6526581"/>
                    <a:gd name="connsiteX2" fmla="*/ 767010 w 4972050"/>
                    <a:gd name="connsiteY2" fmla="*/ 906831 h 6526581"/>
                    <a:gd name="connsiteX3" fmla="*/ 814635 w 4972050"/>
                    <a:gd name="connsiteY3" fmla="*/ 997567 h 6526581"/>
                    <a:gd name="connsiteX4" fmla="*/ 752475 w 4972050"/>
                    <a:gd name="connsiteY4" fmla="*/ 1062232 h 6526581"/>
                    <a:gd name="connsiteX5" fmla="*/ 837208 w 4972050"/>
                    <a:gd name="connsiteY5" fmla="*/ 1198583 h 6526581"/>
                    <a:gd name="connsiteX6" fmla="*/ 766514 w 4972050"/>
                    <a:gd name="connsiteY6" fmla="*/ 1330445 h 6526581"/>
                    <a:gd name="connsiteX7" fmla="*/ 922960 w 4972050"/>
                    <a:gd name="connsiteY7" fmla="*/ 1384621 h 6526581"/>
                    <a:gd name="connsiteX8" fmla="*/ 1041774 w 4972050"/>
                    <a:gd name="connsiteY8" fmla="*/ 1485089 h 6526581"/>
                    <a:gd name="connsiteX9" fmla="*/ 1025699 w 4972050"/>
                    <a:gd name="connsiteY9" fmla="*/ 1537986 h 6526581"/>
                    <a:gd name="connsiteX10" fmla="*/ 1106909 w 4972050"/>
                    <a:gd name="connsiteY10" fmla="*/ 1560245 h 6526581"/>
                    <a:gd name="connsiteX11" fmla="*/ 1209153 w 4972050"/>
                    <a:gd name="connsiteY11" fmla="*/ 1693387 h 6526581"/>
                    <a:gd name="connsiteX12" fmla="*/ 1445790 w 4972050"/>
                    <a:gd name="connsiteY12" fmla="*/ 1581618 h 6526581"/>
                    <a:gd name="connsiteX13" fmla="*/ 1513980 w 4972050"/>
                    <a:gd name="connsiteY13" fmla="*/ 1716952 h 6526581"/>
                    <a:gd name="connsiteX14" fmla="*/ 1639813 w 4972050"/>
                    <a:gd name="connsiteY14" fmla="*/ 1660820 h 6526581"/>
                    <a:gd name="connsiteX15" fmla="*/ 1578619 w 4972050"/>
                    <a:gd name="connsiteY15" fmla="*/ 2582709 h 6526581"/>
                    <a:gd name="connsiteX16" fmla="*/ 1025673 w 4972050"/>
                    <a:gd name="connsiteY16" fmla="*/ 3364751 h 6526581"/>
                    <a:gd name="connsiteX17" fmla="*/ 714375 w 4972050"/>
                    <a:gd name="connsiteY17" fmla="*/ 3497631 h 6526581"/>
                    <a:gd name="connsiteX18" fmla="*/ 0 w 4972050"/>
                    <a:gd name="connsiteY18" fmla="*/ 3907206 h 6526581"/>
                    <a:gd name="connsiteX19" fmla="*/ 9525 w 4972050"/>
                    <a:gd name="connsiteY19" fmla="*/ 4383456 h 6526581"/>
                    <a:gd name="connsiteX20" fmla="*/ 2000250 w 4972050"/>
                    <a:gd name="connsiteY20" fmla="*/ 3526206 h 6526581"/>
                    <a:gd name="connsiteX21" fmla="*/ 2190750 w 4972050"/>
                    <a:gd name="connsiteY21" fmla="*/ 2821356 h 6526581"/>
                    <a:gd name="connsiteX22" fmla="*/ 2343150 w 4972050"/>
                    <a:gd name="connsiteY22" fmla="*/ 2516556 h 6526581"/>
                    <a:gd name="connsiteX23" fmla="*/ 2400300 w 4972050"/>
                    <a:gd name="connsiteY23" fmla="*/ 2297481 h 6526581"/>
                    <a:gd name="connsiteX24" fmla="*/ 2828925 w 4972050"/>
                    <a:gd name="connsiteY24" fmla="*/ 2383206 h 6526581"/>
                    <a:gd name="connsiteX25" fmla="*/ 3476625 w 4972050"/>
                    <a:gd name="connsiteY25" fmla="*/ 2649906 h 6526581"/>
                    <a:gd name="connsiteX26" fmla="*/ 3467100 w 4972050"/>
                    <a:gd name="connsiteY26" fmla="*/ 2783256 h 6526581"/>
                    <a:gd name="connsiteX27" fmla="*/ 2114550 w 4972050"/>
                    <a:gd name="connsiteY27" fmla="*/ 3735756 h 6526581"/>
                    <a:gd name="connsiteX28" fmla="*/ 2428875 w 4972050"/>
                    <a:gd name="connsiteY28" fmla="*/ 4907331 h 6526581"/>
                    <a:gd name="connsiteX29" fmla="*/ 2657475 w 4972050"/>
                    <a:gd name="connsiteY29" fmla="*/ 5831256 h 6526581"/>
                    <a:gd name="connsiteX30" fmla="*/ 2743200 w 4972050"/>
                    <a:gd name="connsiteY30" fmla="*/ 6145581 h 6526581"/>
                    <a:gd name="connsiteX31" fmla="*/ 2457450 w 4972050"/>
                    <a:gd name="connsiteY31" fmla="*/ 6393231 h 6526581"/>
                    <a:gd name="connsiteX32" fmla="*/ 2847975 w 4972050"/>
                    <a:gd name="connsiteY32" fmla="*/ 6526581 h 6526581"/>
                    <a:gd name="connsiteX33" fmla="*/ 3276600 w 4972050"/>
                    <a:gd name="connsiteY33" fmla="*/ 6078906 h 6526581"/>
                    <a:gd name="connsiteX34" fmla="*/ 3076575 w 4972050"/>
                    <a:gd name="connsiteY34" fmla="*/ 4878756 h 6526581"/>
                    <a:gd name="connsiteX35" fmla="*/ 3390900 w 4972050"/>
                    <a:gd name="connsiteY35" fmla="*/ 5059731 h 6526581"/>
                    <a:gd name="connsiteX36" fmla="*/ 3209925 w 4972050"/>
                    <a:gd name="connsiteY36" fmla="*/ 5621706 h 6526581"/>
                    <a:gd name="connsiteX37" fmla="*/ 3924300 w 4972050"/>
                    <a:gd name="connsiteY37" fmla="*/ 5040681 h 6526581"/>
                    <a:gd name="connsiteX38" fmla="*/ 3295650 w 4972050"/>
                    <a:gd name="connsiteY38" fmla="*/ 4088181 h 6526581"/>
                    <a:gd name="connsiteX39" fmla="*/ 4562475 w 4972050"/>
                    <a:gd name="connsiteY39" fmla="*/ 3373806 h 6526581"/>
                    <a:gd name="connsiteX40" fmla="*/ 4705350 w 4972050"/>
                    <a:gd name="connsiteY40" fmla="*/ 2059356 h 6526581"/>
                    <a:gd name="connsiteX41" fmla="*/ 4800600 w 4972050"/>
                    <a:gd name="connsiteY41" fmla="*/ 1821231 h 6526581"/>
                    <a:gd name="connsiteX42" fmla="*/ 4972050 w 4972050"/>
                    <a:gd name="connsiteY42" fmla="*/ 1316406 h 6526581"/>
                    <a:gd name="connsiteX43" fmla="*/ 3057525 w 4972050"/>
                    <a:gd name="connsiteY43" fmla="*/ 963981 h 6526581"/>
                    <a:gd name="connsiteX44" fmla="*/ 2952750 w 4972050"/>
                    <a:gd name="connsiteY44" fmla="*/ 1030656 h 6526581"/>
                    <a:gd name="connsiteX45" fmla="*/ 2399595 w 4972050"/>
                    <a:gd name="connsiteY45" fmla="*/ 946470 h 6526581"/>
                    <a:gd name="connsiteX46" fmla="*/ 2211705 w 4972050"/>
                    <a:gd name="connsiteY46" fmla="*/ 958995 h 6526581"/>
                    <a:gd name="connsiteX47" fmla="*/ 2197275 w 4972050"/>
                    <a:gd name="connsiteY47" fmla="*/ 878309 h 6526581"/>
                    <a:gd name="connsiteX48" fmla="*/ 2110061 w 4972050"/>
                    <a:gd name="connsiteY48" fmla="*/ 823611 h 6526581"/>
                    <a:gd name="connsiteX49" fmla="*/ 2007766 w 4972050"/>
                    <a:gd name="connsiteY49" fmla="*/ 851194 h 6526581"/>
                    <a:gd name="connsiteX50" fmla="*/ 1956643 w 4972050"/>
                    <a:gd name="connsiteY50" fmla="*/ 741905 h 6526581"/>
                    <a:gd name="connsiteX51" fmla="*/ 2084958 w 4972050"/>
                    <a:gd name="connsiteY51" fmla="*/ 681232 h 6526581"/>
                    <a:gd name="connsiteX52" fmla="*/ 2072430 w 4972050"/>
                    <a:gd name="connsiteY52" fmla="*/ 542402 h 6526581"/>
                    <a:gd name="connsiteX53" fmla="*/ 1903565 w 4972050"/>
                    <a:gd name="connsiteY53" fmla="*/ 232488 h 6526581"/>
                    <a:gd name="connsiteX0" fmla="*/ 1894040 w 4962525"/>
                    <a:gd name="connsiteY0" fmla="*/ 232488 h 6526581"/>
                    <a:gd name="connsiteX1" fmla="*/ 567480 w 4962525"/>
                    <a:gd name="connsiteY1" fmla="*/ 831127 h 6526581"/>
                    <a:gd name="connsiteX2" fmla="*/ 757485 w 4962525"/>
                    <a:gd name="connsiteY2" fmla="*/ 906831 h 6526581"/>
                    <a:gd name="connsiteX3" fmla="*/ 805110 w 4962525"/>
                    <a:gd name="connsiteY3" fmla="*/ 997567 h 6526581"/>
                    <a:gd name="connsiteX4" fmla="*/ 742950 w 4962525"/>
                    <a:gd name="connsiteY4" fmla="*/ 1062232 h 6526581"/>
                    <a:gd name="connsiteX5" fmla="*/ 827683 w 4962525"/>
                    <a:gd name="connsiteY5" fmla="*/ 1198583 h 6526581"/>
                    <a:gd name="connsiteX6" fmla="*/ 756989 w 4962525"/>
                    <a:gd name="connsiteY6" fmla="*/ 1330445 h 6526581"/>
                    <a:gd name="connsiteX7" fmla="*/ 913435 w 4962525"/>
                    <a:gd name="connsiteY7" fmla="*/ 1384621 h 6526581"/>
                    <a:gd name="connsiteX8" fmla="*/ 1032249 w 4962525"/>
                    <a:gd name="connsiteY8" fmla="*/ 1485089 h 6526581"/>
                    <a:gd name="connsiteX9" fmla="*/ 1016174 w 4962525"/>
                    <a:gd name="connsiteY9" fmla="*/ 1537986 h 6526581"/>
                    <a:gd name="connsiteX10" fmla="*/ 1097384 w 4962525"/>
                    <a:gd name="connsiteY10" fmla="*/ 1560245 h 6526581"/>
                    <a:gd name="connsiteX11" fmla="*/ 1199628 w 4962525"/>
                    <a:gd name="connsiteY11" fmla="*/ 1693387 h 6526581"/>
                    <a:gd name="connsiteX12" fmla="*/ 1436265 w 4962525"/>
                    <a:gd name="connsiteY12" fmla="*/ 1581618 h 6526581"/>
                    <a:gd name="connsiteX13" fmla="*/ 1504455 w 4962525"/>
                    <a:gd name="connsiteY13" fmla="*/ 1716952 h 6526581"/>
                    <a:gd name="connsiteX14" fmla="*/ 1630288 w 4962525"/>
                    <a:gd name="connsiteY14" fmla="*/ 1660820 h 6526581"/>
                    <a:gd name="connsiteX15" fmla="*/ 1569094 w 4962525"/>
                    <a:gd name="connsiteY15" fmla="*/ 2582709 h 6526581"/>
                    <a:gd name="connsiteX16" fmla="*/ 1016148 w 4962525"/>
                    <a:gd name="connsiteY16" fmla="*/ 3364751 h 6526581"/>
                    <a:gd name="connsiteX17" fmla="*/ 704850 w 4962525"/>
                    <a:gd name="connsiteY17" fmla="*/ 3497631 h 6526581"/>
                    <a:gd name="connsiteX18" fmla="*/ 20537 w 4962525"/>
                    <a:gd name="connsiteY18" fmla="*/ 3944784 h 6526581"/>
                    <a:gd name="connsiteX19" fmla="*/ 0 w 4962525"/>
                    <a:gd name="connsiteY19" fmla="*/ 4383456 h 6526581"/>
                    <a:gd name="connsiteX20" fmla="*/ 1990725 w 4962525"/>
                    <a:gd name="connsiteY20" fmla="*/ 3526206 h 6526581"/>
                    <a:gd name="connsiteX21" fmla="*/ 2181225 w 4962525"/>
                    <a:gd name="connsiteY21" fmla="*/ 2821356 h 6526581"/>
                    <a:gd name="connsiteX22" fmla="*/ 2333625 w 4962525"/>
                    <a:gd name="connsiteY22" fmla="*/ 2516556 h 6526581"/>
                    <a:gd name="connsiteX23" fmla="*/ 2390775 w 4962525"/>
                    <a:gd name="connsiteY23" fmla="*/ 2297481 h 6526581"/>
                    <a:gd name="connsiteX24" fmla="*/ 2819400 w 4962525"/>
                    <a:gd name="connsiteY24" fmla="*/ 2383206 h 6526581"/>
                    <a:gd name="connsiteX25" fmla="*/ 3467100 w 4962525"/>
                    <a:gd name="connsiteY25" fmla="*/ 2649906 h 6526581"/>
                    <a:gd name="connsiteX26" fmla="*/ 3457575 w 4962525"/>
                    <a:gd name="connsiteY26" fmla="*/ 2783256 h 6526581"/>
                    <a:gd name="connsiteX27" fmla="*/ 2105025 w 4962525"/>
                    <a:gd name="connsiteY27" fmla="*/ 3735756 h 6526581"/>
                    <a:gd name="connsiteX28" fmla="*/ 2419350 w 4962525"/>
                    <a:gd name="connsiteY28" fmla="*/ 4907331 h 6526581"/>
                    <a:gd name="connsiteX29" fmla="*/ 2647950 w 4962525"/>
                    <a:gd name="connsiteY29" fmla="*/ 5831256 h 6526581"/>
                    <a:gd name="connsiteX30" fmla="*/ 2733675 w 4962525"/>
                    <a:gd name="connsiteY30" fmla="*/ 6145581 h 6526581"/>
                    <a:gd name="connsiteX31" fmla="*/ 2447925 w 4962525"/>
                    <a:gd name="connsiteY31" fmla="*/ 6393231 h 6526581"/>
                    <a:gd name="connsiteX32" fmla="*/ 2838450 w 4962525"/>
                    <a:gd name="connsiteY32" fmla="*/ 6526581 h 6526581"/>
                    <a:gd name="connsiteX33" fmla="*/ 3267075 w 4962525"/>
                    <a:gd name="connsiteY33" fmla="*/ 6078906 h 6526581"/>
                    <a:gd name="connsiteX34" fmla="*/ 3067050 w 4962525"/>
                    <a:gd name="connsiteY34" fmla="*/ 4878756 h 6526581"/>
                    <a:gd name="connsiteX35" fmla="*/ 3381375 w 4962525"/>
                    <a:gd name="connsiteY35" fmla="*/ 5059731 h 6526581"/>
                    <a:gd name="connsiteX36" fmla="*/ 3200400 w 4962525"/>
                    <a:gd name="connsiteY36" fmla="*/ 5621706 h 6526581"/>
                    <a:gd name="connsiteX37" fmla="*/ 3914775 w 4962525"/>
                    <a:gd name="connsiteY37" fmla="*/ 5040681 h 6526581"/>
                    <a:gd name="connsiteX38" fmla="*/ 3286125 w 4962525"/>
                    <a:gd name="connsiteY38" fmla="*/ 4088181 h 6526581"/>
                    <a:gd name="connsiteX39" fmla="*/ 4552950 w 4962525"/>
                    <a:gd name="connsiteY39" fmla="*/ 3373806 h 6526581"/>
                    <a:gd name="connsiteX40" fmla="*/ 4695825 w 4962525"/>
                    <a:gd name="connsiteY40" fmla="*/ 2059356 h 6526581"/>
                    <a:gd name="connsiteX41" fmla="*/ 4791075 w 4962525"/>
                    <a:gd name="connsiteY41" fmla="*/ 1821231 h 6526581"/>
                    <a:gd name="connsiteX42" fmla="*/ 4962525 w 4962525"/>
                    <a:gd name="connsiteY42" fmla="*/ 1316406 h 6526581"/>
                    <a:gd name="connsiteX43" fmla="*/ 3048000 w 4962525"/>
                    <a:gd name="connsiteY43" fmla="*/ 963981 h 6526581"/>
                    <a:gd name="connsiteX44" fmla="*/ 2943225 w 4962525"/>
                    <a:gd name="connsiteY44" fmla="*/ 1030656 h 6526581"/>
                    <a:gd name="connsiteX45" fmla="*/ 2390070 w 4962525"/>
                    <a:gd name="connsiteY45" fmla="*/ 946470 h 6526581"/>
                    <a:gd name="connsiteX46" fmla="*/ 2202180 w 4962525"/>
                    <a:gd name="connsiteY46" fmla="*/ 958995 h 6526581"/>
                    <a:gd name="connsiteX47" fmla="*/ 2187750 w 4962525"/>
                    <a:gd name="connsiteY47" fmla="*/ 878309 h 6526581"/>
                    <a:gd name="connsiteX48" fmla="*/ 2100536 w 4962525"/>
                    <a:gd name="connsiteY48" fmla="*/ 823611 h 6526581"/>
                    <a:gd name="connsiteX49" fmla="*/ 1998241 w 4962525"/>
                    <a:gd name="connsiteY49" fmla="*/ 851194 h 6526581"/>
                    <a:gd name="connsiteX50" fmla="*/ 1947118 w 4962525"/>
                    <a:gd name="connsiteY50" fmla="*/ 741905 h 6526581"/>
                    <a:gd name="connsiteX51" fmla="*/ 2075433 w 4962525"/>
                    <a:gd name="connsiteY51" fmla="*/ 681232 h 6526581"/>
                    <a:gd name="connsiteX52" fmla="*/ 2062905 w 4962525"/>
                    <a:gd name="connsiteY52" fmla="*/ 542402 h 6526581"/>
                    <a:gd name="connsiteX53" fmla="*/ 1894040 w 4962525"/>
                    <a:gd name="connsiteY53" fmla="*/ 232488 h 6526581"/>
                    <a:gd name="connsiteX0" fmla="*/ 1929668 w 4998153"/>
                    <a:gd name="connsiteY0" fmla="*/ 232488 h 6526581"/>
                    <a:gd name="connsiteX1" fmla="*/ 603108 w 4998153"/>
                    <a:gd name="connsiteY1" fmla="*/ 831127 h 6526581"/>
                    <a:gd name="connsiteX2" fmla="*/ 793113 w 4998153"/>
                    <a:gd name="connsiteY2" fmla="*/ 906831 h 6526581"/>
                    <a:gd name="connsiteX3" fmla="*/ 840738 w 4998153"/>
                    <a:gd name="connsiteY3" fmla="*/ 997567 h 6526581"/>
                    <a:gd name="connsiteX4" fmla="*/ 778578 w 4998153"/>
                    <a:gd name="connsiteY4" fmla="*/ 1062232 h 6526581"/>
                    <a:gd name="connsiteX5" fmla="*/ 863311 w 4998153"/>
                    <a:gd name="connsiteY5" fmla="*/ 1198583 h 6526581"/>
                    <a:gd name="connsiteX6" fmla="*/ 792617 w 4998153"/>
                    <a:gd name="connsiteY6" fmla="*/ 1330445 h 6526581"/>
                    <a:gd name="connsiteX7" fmla="*/ 949063 w 4998153"/>
                    <a:gd name="connsiteY7" fmla="*/ 1384621 h 6526581"/>
                    <a:gd name="connsiteX8" fmla="*/ 1067877 w 4998153"/>
                    <a:gd name="connsiteY8" fmla="*/ 1485089 h 6526581"/>
                    <a:gd name="connsiteX9" fmla="*/ 1051802 w 4998153"/>
                    <a:gd name="connsiteY9" fmla="*/ 1537986 h 6526581"/>
                    <a:gd name="connsiteX10" fmla="*/ 1133012 w 4998153"/>
                    <a:gd name="connsiteY10" fmla="*/ 1560245 h 6526581"/>
                    <a:gd name="connsiteX11" fmla="*/ 1235256 w 4998153"/>
                    <a:gd name="connsiteY11" fmla="*/ 1693387 h 6526581"/>
                    <a:gd name="connsiteX12" fmla="*/ 1471893 w 4998153"/>
                    <a:gd name="connsiteY12" fmla="*/ 1581618 h 6526581"/>
                    <a:gd name="connsiteX13" fmla="*/ 1540083 w 4998153"/>
                    <a:gd name="connsiteY13" fmla="*/ 1716952 h 6526581"/>
                    <a:gd name="connsiteX14" fmla="*/ 1665916 w 4998153"/>
                    <a:gd name="connsiteY14" fmla="*/ 1660820 h 6526581"/>
                    <a:gd name="connsiteX15" fmla="*/ 1604722 w 4998153"/>
                    <a:gd name="connsiteY15" fmla="*/ 2582709 h 6526581"/>
                    <a:gd name="connsiteX16" fmla="*/ 1051776 w 4998153"/>
                    <a:gd name="connsiteY16" fmla="*/ 3364751 h 6526581"/>
                    <a:gd name="connsiteX17" fmla="*/ 740478 w 4998153"/>
                    <a:gd name="connsiteY17" fmla="*/ 3497631 h 6526581"/>
                    <a:gd name="connsiteX18" fmla="*/ 56165 w 4998153"/>
                    <a:gd name="connsiteY18" fmla="*/ 3944784 h 6526581"/>
                    <a:gd name="connsiteX19" fmla="*/ 35628 w 4998153"/>
                    <a:gd name="connsiteY19" fmla="*/ 4383456 h 6526581"/>
                    <a:gd name="connsiteX20" fmla="*/ 2026353 w 4998153"/>
                    <a:gd name="connsiteY20" fmla="*/ 3526206 h 6526581"/>
                    <a:gd name="connsiteX21" fmla="*/ 2216853 w 4998153"/>
                    <a:gd name="connsiteY21" fmla="*/ 2821356 h 6526581"/>
                    <a:gd name="connsiteX22" fmla="*/ 2369253 w 4998153"/>
                    <a:gd name="connsiteY22" fmla="*/ 2516556 h 6526581"/>
                    <a:gd name="connsiteX23" fmla="*/ 2426403 w 4998153"/>
                    <a:gd name="connsiteY23" fmla="*/ 2297481 h 6526581"/>
                    <a:gd name="connsiteX24" fmla="*/ 2855028 w 4998153"/>
                    <a:gd name="connsiteY24" fmla="*/ 2383206 h 6526581"/>
                    <a:gd name="connsiteX25" fmla="*/ 3502728 w 4998153"/>
                    <a:gd name="connsiteY25" fmla="*/ 2649906 h 6526581"/>
                    <a:gd name="connsiteX26" fmla="*/ 3493203 w 4998153"/>
                    <a:gd name="connsiteY26" fmla="*/ 2783256 h 6526581"/>
                    <a:gd name="connsiteX27" fmla="*/ 2140653 w 4998153"/>
                    <a:gd name="connsiteY27" fmla="*/ 3735756 h 6526581"/>
                    <a:gd name="connsiteX28" fmla="*/ 2454978 w 4998153"/>
                    <a:gd name="connsiteY28" fmla="*/ 4907331 h 6526581"/>
                    <a:gd name="connsiteX29" fmla="*/ 2683578 w 4998153"/>
                    <a:gd name="connsiteY29" fmla="*/ 5831256 h 6526581"/>
                    <a:gd name="connsiteX30" fmla="*/ 2769303 w 4998153"/>
                    <a:gd name="connsiteY30" fmla="*/ 6145581 h 6526581"/>
                    <a:gd name="connsiteX31" fmla="*/ 2483553 w 4998153"/>
                    <a:gd name="connsiteY31" fmla="*/ 6393231 h 6526581"/>
                    <a:gd name="connsiteX32" fmla="*/ 2874078 w 4998153"/>
                    <a:gd name="connsiteY32" fmla="*/ 6526581 h 6526581"/>
                    <a:gd name="connsiteX33" fmla="*/ 3302703 w 4998153"/>
                    <a:gd name="connsiteY33" fmla="*/ 6078906 h 6526581"/>
                    <a:gd name="connsiteX34" fmla="*/ 3102678 w 4998153"/>
                    <a:gd name="connsiteY34" fmla="*/ 4878756 h 6526581"/>
                    <a:gd name="connsiteX35" fmla="*/ 3417003 w 4998153"/>
                    <a:gd name="connsiteY35" fmla="*/ 5059731 h 6526581"/>
                    <a:gd name="connsiteX36" fmla="*/ 3236028 w 4998153"/>
                    <a:gd name="connsiteY36" fmla="*/ 5621706 h 6526581"/>
                    <a:gd name="connsiteX37" fmla="*/ 3950403 w 4998153"/>
                    <a:gd name="connsiteY37" fmla="*/ 5040681 h 6526581"/>
                    <a:gd name="connsiteX38" fmla="*/ 3321753 w 4998153"/>
                    <a:gd name="connsiteY38" fmla="*/ 4088181 h 6526581"/>
                    <a:gd name="connsiteX39" fmla="*/ 4588578 w 4998153"/>
                    <a:gd name="connsiteY39" fmla="*/ 3373806 h 6526581"/>
                    <a:gd name="connsiteX40" fmla="*/ 4731453 w 4998153"/>
                    <a:gd name="connsiteY40" fmla="*/ 2059356 h 6526581"/>
                    <a:gd name="connsiteX41" fmla="*/ 4826703 w 4998153"/>
                    <a:gd name="connsiteY41" fmla="*/ 1821231 h 6526581"/>
                    <a:gd name="connsiteX42" fmla="*/ 4998153 w 4998153"/>
                    <a:gd name="connsiteY42" fmla="*/ 1316406 h 6526581"/>
                    <a:gd name="connsiteX43" fmla="*/ 3083628 w 4998153"/>
                    <a:gd name="connsiteY43" fmla="*/ 963981 h 6526581"/>
                    <a:gd name="connsiteX44" fmla="*/ 2978853 w 4998153"/>
                    <a:gd name="connsiteY44" fmla="*/ 1030656 h 6526581"/>
                    <a:gd name="connsiteX45" fmla="*/ 2425698 w 4998153"/>
                    <a:gd name="connsiteY45" fmla="*/ 946470 h 6526581"/>
                    <a:gd name="connsiteX46" fmla="*/ 2237808 w 4998153"/>
                    <a:gd name="connsiteY46" fmla="*/ 958995 h 6526581"/>
                    <a:gd name="connsiteX47" fmla="*/ 2223378 w 4998153"/>
                    <a:gd name="connsiteY47" fmla="*/ 878309 h 6526581"/>
                    <a:gd name="connsiteX48" fmla="*/ 2136164 w 4998153"/>
                    <a:gd name="connsiteY48" fmla="*/ 823611 h 6526581"/>
                    <a:gd name="connsiteX49" fmla="*/ 2033869 w 4998153"/>
                    <a:gd name="connsiteY49" fmla="*/ 851194 h 6526581"/>
                    <a:gd name="connsiteX50" fmla="*/ 1982746 w 4998153"/>
                    <a:gd name="connsiteY50" fmla="*/ 741905 h 6526581"/>
                    <a:gd name="connsiteX51" fmla="*/ 2111061 w 4998153"/>
                    <a:gd name="connsiteY51" fmla="*/ 681232 h 6526581"/>
                    <a:gd name="connsiteX52" fmla="*/ 2098533 w 4998153"/>
                    <a:gd name="connsiteY52" fmla="*/ 542402 h 6526581"/>
                    <a:gd name="connsiteX53" fmla="*/ 1929668 w 4998153"/>
                    <a:gd name="connsiteY53" fmla="*/ 232488 h 6526581"/>
                    <a:gd name="connsiteX0" fmla="*/ 1906391 w 4974876"/>
                    <a:gd name="connsiteY0" fmla="*/ 232488 h 6526581"/>
                    <a:gd name="connsiteX1" fmla="*/ 579831 w 4974876"/>
                    <a:gd name="connsiteY1" fmla="*/ 831127 h 6526581"/>
                    <a:gd name="connsiteX2" fmla="*/ 769836 w 4974876"/>
                    <a:gd name="connsiteY2" fmla="*/ 906831 h 6526581"/>
                    <a:gd name="connsiteX3" fmla="*/ 817461 w 4974876"/>
                    <a:gd name="connsiteY3" fmla="*/ 997567 h 6526581"/>
                    <a:gd name="connsiteX4" fmla="*/ 755301 w 4974876"/>
                    <a:gd name="connsiteY4" fmla="*/ 1062232 h 6526581"/>
                    <a:gd name="connsiteX5" fmla="*/ 840034 w 4974876"/>
                    <a:gd name="connsiteY5" fmla="*/ 1198583 h 6526581"/>
                    <a:gd name="connsiteX6" fmla="*/ 769340 w 4974876"/>
                    <a:gd name="connsiteY6" fmla="*/ 1330445 h 6526581"/>
                    <a:gd name="connsiteX7" fmla="*/ 925786 w 4974876"/>
                    <a:gd name="connsiteY7" fmla="*/ 1384621 h 6526581"/>
                    <a:gd name="connsiteX8" fmla="*/ 1044600 w 4974876"/>
                    <a:gd name="connsiteY8" fmla="*/ 1485089 h 6526581"/>
                    <a:gd name="connsiteX9" fmla="*/ 1028525 w 4974876"/>
                    <a:gd name="connsiteY9" fmla="*/ 1537986 h 6526581"/>
                    <a:gd name="connsiteX10" fmla="*/ 1109735 w 4974876"/>
                    <a:gd name="connsiteY10" fmla="*/ 1560245 h 6526581"/>
                    <a:gd name="connsiteX11" fmla="*/ 1211979 w 4974876"/>
                    <a:gd name="connsiteY11" fmla="*/ 1693387 h 6526581"/>
                    <a:gd name="connsiteX12" fmla="*/ 1448616 w 4974876"/>
                    <a:gd name="connsiteY12" fmla="*/ 1581618 h 6526581"/>
                    <a:gd name="connsiteX13" fmla="*/ 1516806 w 4974876"/>
                    <a:gd name="connsiteY13" fmla="*/ 1716952 h 6526581"/>
                    <a:gd name="connsiteX14" fmla="*/ 1642639 w 4974876"/>
                    <a:gd name="connsiteY14" fmla="*/ 1660820 h 6526581"/>
                    <a:gd name="connsiteX15" fmla="*/ 1581445 w 4974876"/>
                    <a:gd name="connsiteY15" fmla="*/ 2582709 h 6526581"/>
                    <a:gd name="connsiteX16" fmla="*/ 1028499 w 4974876"/>
                    <a:gd name="connsiteY16" fmla="*/ 3364751 h 6526581"/>
                    <a:gd name="connsiteX17" fmla="*/ 717201 w 4974876"/>
                    <a:gd name="connsiteY17" fmla="*/ 3497631 h 6526581"/>
                    <a:gd name="connsiteX18" fmla="*/ 32888 w 4974876"/>
                    <a:gd name="connsiteY18" fmla="*/ 3944784 h 6526581"/>
                    <a:gd name="connsiteX19" fmla="*/ 142622 w 4974876"/>
                    <a:gd name="connsiteY19" fmla="*/ 4315815 h 6526581"/>
                    <a:gd name="connsiteX20" fmla="*/ 2003076 w 4974876"/>
                    <a:gd name="connsiteY20" fmla="*/ 3526206 h 6526581"/>
                    <a:gd name="connsiteX21" fmla="*/ 2193576 w 4974876"/>
                    <a:gd name="connsiteY21" fmla="*/ 2821356 h 6526581"/>
                    <a:gd name="connsiteX22" fmla="*/ 2345976 w 4974876"/>
                    <a:gd name="connsiteY22" fmla="*/ 2516556 h 6526581"/>
                    <a:gd name="connsiteX23" fmla="*/ 2403126 w 4974876"/>
                    <a:gd name="connsiteY23" fmla="*/ 2297481 h 6526581"/>
                    <a:gd name="connsiteX24" fmla="*/ 2831751 w 4974876"/>
                    <a:gd name="connsiteY24" fmla="*/ 2383206 h 6526581"/>
                    <a:gd name="connsiteX25" fmla="*/ 3479451 w 4974876"/>
                    <a:gd name="connsiteY25" fmla="*/ 2649906 h 6526581"/>
                    <a:gd name="connsiteX26" fmla="*/ 3469926 w 4974876"/>
                    <a:gd name="connsiteY26" fmla="*/ 2783256 h 6526581"/>
                    <a:gd name="connsiteX27" fmla="*/ 2117376 w 4974876"/>
                    <a:gd name="connsiteY27" fmla="*/ 3735756 h 6526581"/>
                    <a:gd name="connsiteX28" fmla="*/ 2431701 w 4974876"/>
                    <a:gd name="connsiteY28" fmla="*/ 4907331 h 6526581"/>
                    <a:gd name="connsiteX29" fmla="*/ 2660301 w 4974876"/>
                    <a:gd name="connsiteY29" fmla="*/ 5831256 h 6526581"/>
                    <a:gd name="connsiteX30" fmla="*/ 2746026 w 4974876"/>
                    <a:gd name="connsiteY30" fmla="*/ 6145581 h 6526581"/>
                    <a:gd name="connsiteX31" fmla="*/ 2460276 w 4974876"/>
                    <a:gd name="connsiteY31" fmla="*/ 6393231 h 6526581"/>
                    <a:gd name="connsiteX32" fmla="*/ 2850801 w 4974876"/>
                    <a:gd name="connsiteY32" fmla="*/ 6526581 h 6526581"/>
                    <a:gd name="connsiteX33" fmla="*/ 3279426 w 4974876"/>
                    <a:gd name="connsiteY33" fmla="*/ 6078906 h 6526581"/>
                    <a:gd name="connsiteX34" fmla="*/ 3079401 w 4974876"/>
                    <a:gd name="connsiteY34" fmla="*/ 4878756 h 6526581"/>
                    <a:gd name="connsiteX35" fmla="*/ 3393726 w 4974876"/>
                    <a:gd name="connsiteY35" fmla="*/ 5059731 h 6526581"/>
                    <a:gd name="connsiteX36" fmla="*/ 3212751 w 4974876"/>
                    <a:gd name="connsiteY36" fmla="*/ 5621706 h 6526581"/>
                    <a:gd name="connsiteX37" fmla="*/ 3927126 w 4974876"/>
                    <a:gd name="connsiteY37" fmla="*/ 5040681 h 6526581"/>
                    <a:gd name="connsiteX38" fmla="*/ 3298476 w 4974876"/>
                    <a:gd name="connsiteY38" fmla="*/ 4088181 h 6526581"/>
                    <a:gd name="connsiteX39" fmla="*/ 4565301 w 4974876"/>
                    <a:gd name="connsiteY39" fmla="*/ 3373806 h 6526581"/>
                    <a:gd name="connsiteX40" fmla="*/ 4708176 w 4974876"/>
                    <a:gd name="connsiteY40" fmla="*/ 2059356 h 6526581"/>
                    <a:gd name="connsiteX41" fmla="*/ 4803426 w 4974876"/>
                    <a:gd name="connsiteY41" fmla="*/ 1821231 h 6526581"/>
                    <a:gd name="connsiteX42" fmla="*/ 4974876 w 4974876"/>
                    <a:gd name="connsiteY42" fmla="*/ 1316406 h 6526581"/>
                    <a:gd name="connsiteX43" fmla="*/ 3060351 w 4974876"/>
                    <a:gd name="connsiteY43" fmla="*/ 963981 h 6526581"/>
                    <a:gd name="connsiteX44" fmla="*/ 2955576 w 4974876"/>
                    <a:gd name="connsiteY44" fmla="*/ 1030656 h 6526581"/>
                    <a:gd name="connsiteX45" fmla="*/ 2402421 w 4974876"/>
                    <a:gd name="connsiteY45" fmla="*/ 946470 h 6526581"/>
                    <a:gd name="connsiteX46" fmla="*/ 2214531 w 4974876"/>
                    <a:gd name="connsiteY46" fmla="*/ 958995 h 6526581"/>
                    <a:gd name="connsiteX47" fmla="*/ 2200101 w 4974876"/>
                    <a:gd name="connsiteY47" fmla="*/ 878309 h 6526581"/>
                    <a:gd name="connsiteX48" fmla="*/ 2112887 w 4974876"/>
                    <a:gd name="connsiteY48" fmla="*/ 823611 h 6526581"/>
                    <a:gd name="connsiteX49" fmla="*/ 2010592 w 4974876"/>
                    <a:gd name="connsiteY49" fmla="*/ 851194 h 6526581"/>
                    <a:gd name="connsiteX50" fmla="*/ 1959469 w 4974876"/>
                    <a:gd name="connsiteY50" fmla="*/ 741905 h 6526581"/>
                    <a:gd name="connsiteX51" fmla="*/ 2087784 w 4974876"/>
                    <a:gd name="connsiteY51" fmla="*/ 681232 h 6526581"/>
                    <a:gd name="connsiteX52" fmla="*/ 2075256 w 4974876"/>
                    <a:gd name="connsiteY52" fmla="*/ 542402 h 6526581"/>
                    <a:gd name="connsiteX53" fmla="*/ 1906391 w 4974876"/>
                    <a:gd name="connsiteY53" fmla="*/ 232488 h 6526581"/>
                    <a:gd name="connsiteX0" fmla="*/ 1933582 w 5002067"/>
                    <a:gd name="connsiteY0" fmla="*/ 232488 h 6526581"/>
                    <a:gd name="connsiteX1" fmla="*/ 607022 w 5002067"/>
                    <a:gd name="connsiteY1" fmla="*/ 831127 h 6526581"/>
                    <a:gd name="connsiteX2" fmla="*/ 797027 w 5002067"/>
                    <a:gd name="connsiteY2" fmla="*/ 906831 h 6526581"/>
                    <a:gd name="connsiteX3" fmla="*/ 844652 w 5002067"/>
                    <a:gd name="connsiteY3" fmla="*/ 997567 h 6526581"/>
                    <a:gd name="connsiteX4" fmla="*/ 782492 w 5002067"/>
                    <a:gd name="connsiteY4" fmla="*/ 1062232 h 6526581"/>
                    <a:gd name="connsiteX5" fmla="*/ 867225 w 5002067"/>
                    <a:gd name="connsiteY5" fmla="*/ 1198583 h 6526581"/>
                    <a:gd name="connsiteX6" fmla="*/ 796531 w 5002067"/>
                    <a:gd name="connsiteY6" fmla="*/ 1330445 h 6526581"/>
                    <a:gd name="connsiteX7" fmla="*/ 952977 w 5002067"/>
                    <a:gd name="connsiteY7" fmla="*/ 1384621 h 6526581"/>
                    <a:gd name="connsiteX8" fmla="*/ 1071791 w 5002067"/>
                    <a:gd name="connsiteY8" fmla="*/ 1485089 h 6526581"/>
                    <a:gd name="connsiteX9" fmla="*/ 1055716 w 5002067"/>
                    <a:gd name="connsiteY9" fmla="*/ 1537986 h 6526581"/>
                    <a:gd name="connsiteX10" fmla="*/ 1136926 w 5002067"/>
                    <a:gd name="connsiteY10" fmla="*/ 1560245 h 6526581"/>
                    <a:gd name="connsiteX11" fmla="*/ 1239170 w 5002067"/>
                    <a:gd name="connsiteY11" fmla="*/ 1693387 h 6526581"/>
                    <a:gd name="connsiteX12" fmla="*/ 1475807 w 5002067"/>
                    <a:gd name="connsiteY12" fmla="*/ 1581618 h 6526581"/>
                    <a:gd name="connsiteX13" fmla="*/ 1543997 w 5002067"/>
                    <a:gd name="connsiteY13" fmla="*/ 1716952 h 6526581"/>
                    <a:gd name="connsiteX14" fmla="*/ 1669830 w 5002067"/>
                    <a:gd name="connsiteY14" fmla="*/ 1660820 h 6526581"/>
                    <a:gd name="connsiteX15" fmla="*/ 1608636 w 5002067"/>
                    <a:gd name="connsiteY15" fmla="*/ 2582709 h 6526581"/>
                    <a:gd name="connsiteX16" fmla="*/ 1055690 w 5002067"/>
                    <a:gd name="connsiteY16" fmla="*/ 3364751 h 6526581"/>
                    <a:gd name="connsiteX17" fmla="*/ 744392 w 5002067"/>
                    <a:gd name="connsiteY17" fmla="*/ 3497631 h 6526581"/>
                    <a:gd name="connsiteX18" fmla="*/ 60079 w 5002067"/>
                    <a:gd name="connsiteY18" fmla="*/ 3944784 h 6526581"/>
                    <a:gd name="connsiteX19" fmla="*/ 169813 w 5002067"/>
                    <a:gd name="connsiteY19" fmla="*/ 4315815 h 6526581"/>
                    <a:gd name="connsiteX20" fmla="*/ 2030267 w 5002067"/>
                    <a:gd name="connsiteY20" fmla="*/ 3526206 h 6526581"/>
                    <a:gd name="connsiteX21" fmla="*/ 2220767 w 5002067"/>
                    <a:gd name="connsiteY21" fmla="*/ 2821356 h 6526581"/>
                    <a:gd name="connsiteX22" fmla="*/ 2373167 w 5002067"/>
                    <a:gd name="connsiteY22" fmla="*/ 2516556 h 6526581"/>
                    <a:gd name="connsiteX23" fmla="*/ 2430317 w 5002067"/>
                    <a:gd name="connsiteY23" fmla="*/ 2297481 h 6526581"/>
                    <a:gd name="connsiteX24" fmla="*/ 2858942 w 5002067"/>
                    <a:gd name="connsiteY24" fmla="*/ 2383206 h 6526581"/>
                    <a:gd name="connsiteX25" fmla="*/ 3506642 w 5002067"/>
                    <a:gd name="connsiteY25" fmla="*/ 2649906 h 6526581"/>
                    <a:gd name="connsiteX26" fmla="*/ 3497117 w 5002067"/>
                    <a:gd name="connsiteY26" fmla="*/ 2783256 h 6526581"/>
                    <a:gd name="connsiteX27" fmla="*/ 2144567 w 5002067"/>
                    <a:gd name="connsiteY27" fmla="*/ 3735756 h 6526581"/>
                    <a:gd name="connsiteX28" fmla="*/ 2458892 w 5002067"/>
                    <a:gd name="connsiteY28" fmla="*/ 4907331 h 6526581"/>
                    <a:gd name="connsiteX29" fmla="*/ 2687492 w 5002067"/>
                    <a:gd name="connsiteY29" fmla="*/ 5831256 h 6526581"/>
                    <a:gd name="connsiteX30" fmla="*/ 2773217 w 5002067"/>
                    <a:gd name="connsiteY30" fmla="*/ 6145581 h 6526581"/>
                    <a:gd name="connsiteX31" fmla="*/ 2487467 w 5002067"/>
                    <a:gd name="connsiteY31" fmla="*/ 6393231 h 6526581"/>
                    <a:gd name="connsiteX32" fmla="*/ 2877992 w 5002067"/>
                    <a:gd name="connsiteY32" fmla="*/ 6526581 h 6526581"/>
                    <a:gd name="connsiteX33" fmla="*/ 3306617 w 5002067"/>
                    <a:gd name="connsiteY33" fmla="*/ 6078906 h 6526581"/>
                    <a:gd name="connsiteX34" fmla="*/ 3106592 w 5002067"/>
                    <a:gd name="connsiteY34" fmla="*/ 4878756 h 6526581"/>
                    <a:gd name="connsiteX35" fmla="*/ 3420917 w 5002067"/>
                    <a:gd name="connsiteY35" fmla="*/ 5059731 h 6526581"/>
                    <a:gd name="connsiteX36" fmla="*/ 3239942 w 5002067"/>
                    <a:gd name="connsiteY36" fmla="*/ 5621706 h 6526581"/>
                    <a:gd name="connsiteX37" fmla="*/ 3954317 w 5002067"/>
                    <a:gd name="connsiteY37" fmla="*/ 5040681 h 6526581"/>
                    <a:gd name="connsiteX38" fmla="*/ 3325667 w 5002067"/>
                    <a:gd name="connsiteY38" fmla="*/ 4088181 h 6526581"/>
                    <a:gd name="connsiteX39" fmla="*/ 4592492 w 5002067"/>
                    <a:gd name="connsiteY39" fmla="*/ 3373806 h 6526581"/>
                    <a:gd name="connsiteX40" fmla="*/ 4735367 w 5002067"/>
                    <a:gd name="connsiteY40" fmla="*/ 2059356 h 6526581"/>
                    <a:gd name="connsiteX41" fmla="*/ 4830617 w 5002067"/>
                    <a:gd name="connsiteY41" fmla="*/ 1821231 h 6526581"/>
                    <a:gd name="connsiteX42" fmla="*/ 5002067 w 5002067"/>
                    <a:gd name="connsiteY42" fmla="*/ 1316406 h 6526581"/>
                    <a:gd name="connsiteX43" fmla="*/ 3087542 w 5002067"/>
                    <a:gd name="connsiteY43" fmla="*/ 963981 h 6526581"/>
                    <a:gd name="connsiteX44" fmla="*/ 2982767 w 5002067"/>
                    <a:gd name="connsiteY44" fmla="*/ 1030656 h 6526581"/>
                    <a:gd name="connsiteX45" fmla="*/ 2429612 w 5002067"/>
                    <a:gd name="connsiteY45" fmla="*/ 946470 h 6526581"/>
                    <a:gd name="connsiteX46" fmla="*/ 2241722 w 5002067"/>
                    <a:gd name="connsiteY46" fmla="*/ 958995 h 6526581"/>
                    <a:gd name="connsiteX47" fmla="*/ 2227292 w 5002067"/>
                    <a:gd name="connsiteY47" fmla="*/ 878309 h 6526581"/>
                    <a:gd name="connsiteX48" fmla="*/ 2140078 w 5002067"/>
                    <a:gd name="connsiteY48" fmla="*/ 823611 h 6526581"/>
                    <a:gd name="connsiteX49" fmla="*/ 2037783 w 5002067"/>
                    <a:gd name="connsiteY49" fmla="*/ 851194 h 6526581"/>
                    <a:gd name="connsiteX50" fmla="*/ 1986660 w 5002067"/>
                    <a:gd name="connsiteY50" fmla="*/ 741905 h 6526581"/>
                    <a:gd name="connsiteX51" fmla="*/ 2114975 w 5002067"/>
                    <a:gd name="connsiteY51" fmla="*/ 681232 h 6526581"/>
                    <a:gd name="connsiteX52" fmla="*/ 2102447 w 5002067"/>
                    <a:gd name="connsiteY52" fmla="*/ 542402 h 6526581"/>
                    <a:gd name="connsiteX53" fmla="*/ 1933582 w 5002067"/>
                    <a:gd name="connsiteY53" fmla="*/ 232488 h 6526581"/>
                    <a:gd name="connsiteX0" fmla="*/ 1930024 w 4998509"/>
                    <a:gd name="connsiteY0" fmla="*/ 232488 h 6526581"/>
                    <a:gd name="connsiteX1" fmla="*/ 603464 w 4998509"/>
                    <a:gd name="connsiteY1" fmla="*/ 831127 h 6526581"/>
                    <a:gd name="connsiteX2" fmla="*/ 793469 w 4998509"/>
                    <a:gd name="connsiteY2" fmla="*/ 906831 h 6526581"/>
                    <a:gd name="connsiteX3" fmla="*/ 841094 w 4998509"/>
                    <a:gd name="connsiteY3" fmla="*/ 997567 h 6526581"/>
                    <a:gd name="connsiteX4" fmla="*/ 778934 w 4998509"/>
                    <a:gd name="connsiteY4" fmla="*/ 1062232 h 6526581"/>
                    <a:gd name="connsiteX5" fmla="*/ 863667 w 4998509"/>
                    <a:gd name="connsiteY5" fmla="*/ 1198583 h 6526581"/>
                    <a:gd name="connsiteX6" fmla="*/ 792973 w 4998509"/>
                    <a:gd name="connsiteY6" fmla="*/ 1330445 h 6526581"/>
                    <a:gd name="connsiteX7" fmla="*/ 949419 w 4998509"/>
                    <a:gd name="connsiteY7" fmla="*/ 1384621 h 6526581"/>
                    <a:gd name="connsiteX8" fmla="*/ 1068233 w 4998509"/>
                    <a:gd name="connsiteY8" fmla="*/ 1485089 h 6526581"/>
                    <a:gd name="connsiteX9" fmla="*/ 1052158 w 4998509"/>
                    <a:gd name="connsiteY9" fmla="*/ 1537986 h 6526581"/>
                    <a:gd name="connsiteX10" fmla="*/ 1133368 w 4998509"/>
                    <a:gd name="connsiteY10" fmla="*/ 1560245 h 6526581"/>
                    <a:gd name="connsiteX11" fmla="*/ 1235612 w 4998509"/>
                    <a:gd name="connsiteY11" fmla="*/ 1693387 h 6526581"/>
                    <a:gd name="connsiteX12" fmla="*/ 1472249 w 4998509"/>
                    <a:gd name="connsiteY12" fmla="*/ 1581618 h 6526581"/>
                    <a:gd name="connsiteX13" fmla="*/ 1540439 w 4998509"/>
                    <a:gd name="connsiteY13" fmla="*/ 1716952 h 6526581"/>
                    <a:gd name="connsiteX14" fmla="*/ 1666272 w 4998509"/>
                    <a:gd name="connsiteY14" fmla="*/ 1660820 h 6526581"/>
                    <a:gd name="connsiteX15" fmla="*/ 1605078 w 4998509"/>
                    <a:gd name="connsiteY15" fmla="*/ 2582709 h 6526581"/>
                    <a:gd name="connsiteX16" fmla="*/ 1052132 w 4998509"/>
                    <a:gd name="connsiteY16" fmla="*/ 3364751 h 6526581"/>
                    <a:gd name="connsiteX17" fmla="*/ 740834 w 4998509"/>
                    <a:gd name="connsiteY17" fmla="*/ 3497631 h 6526581"/>
                    <a:gd name="connsiteX18" fmla="*/ 61532 w 4998509"/>
                    <a:gd name="connsiteY18" fmla="*/ 3932258 h 6526581"/>
                    <a:gd name="connsiteX19" fmla="*/ 166255 w 4998509"/>
                    <a:gd name="connsiteY19" fmla="*/ 4315815 h 6526581"/>
                    <a:gd name="connsiteX20" fmla="*/ 2026709 w 4998509"/>
                    <a:gd name="connsiteY20" fmla="*/ 3526206 h 6526581"/>
                    <a:gd name="connsiteX21" fmla="*/ 2217209 w 4998509"/>
                    <a:gd name="connsiteY21" fmla="*/ 2821356 h 6526581"/>
                    <a:gd name="connsiteX22" fmla="*/ 2369609 w 4998509"/>
                    <a:gd name="connsiteY22" fmla="*/ 2516556 h 6526581"/>
                    <a:gd name="connsiteX23" fmla="*/ 2426759 w 4998509"/>
                    <a:gd name="connsiteY23" fmla="*/ 2297481 h 6526581"/>
                    <a:gd name="connsiteX24" fmla="*/ 2855384 w 4998509"/>
                    <a:gd name="connsiteY24" fmla="*/ 2383206 h 6526581"/>
                    <a:gd name="connsiteX25" fmla="*/ 3503084 w 4998509"/>
                    <a:gd name="connsiteY25" fmla="*/ 2649906 h 6526581"/>
                    <a:gd name="connsiteX26" fmla="*/ 3493559 w 4998509"/>
                    <a:gd name="connsiteY26" fmla="*/ 2783256 h 6526581"/>
                    <a:gd name="connsiteX27" fmla="*/ 2141009 w 4998509"/>
                    <a:gd name="connsiteY27" fmla="*/ 3735756 h 6526581"/>
                    <a:gd name="connsiteX28" fmla="*/ 2455334 w 4998509"/>
                    <a:gd name="connsiteY28" fmla="*/ 4907331 h 6526581"/>
                    <a:gd name="connsiteX29" fmla="*/ 2683934 w 4998509"/>
                    <a:gd name="connsiteY29" fmla="*/ 5831256 h 6526581"/>
                    <a:gd name="connsiteX30" fmla="*/ 2769659 w 4998509"/>
                    <a:gd name="connsiteY30" fmla="*/ 6145581 h 6526581"/>
                    <a:gd name="connsiteX31" fmla="*/ 2483909 w 4998509"/>
                    <a:gd name="connsiteY31" fmla="*/ 6393231 h 6526581"/>
                    <a:gd name="connsiteX32" fmla="*/ 2874434 w 4998509"/>
                    <a:gd name="connsiteY32" fmla="*/ 6526581 h 6526581"/>
                    <a:gd name="connsiteX33" fmla="*/ 3303059 w 4998509"/>
                    <a:gd name="connsiteY33" fmla="*/ 6078906 h 6526581"/>
                    <a:gd name="connsiteX34" fmla="*/ 3103034 w 4998509"/>
                    <a:gd name="connsiteY34" fmla="*/ 4878756 h 6526581"/>
                    <a:gd name="connsiteX35" fmla="*/ 3417359 w 4998509"/>
                    <a:gd name="connsiteY35" fmla="*/ 5059731 h 6526581"/>
                    <a:gd name="connsiteX36" fmla="*/ 3236384 w 4998509"/>
                    <a:gd name="connsiteY36" fmla="*/ 5621706 h 6526581"/>
                    <a:gd name="connsiteX37" fmla="*/ 3950759 w 4998509"/>
                    <a:gd name="connsiteY37" fmla="*/ 5040681 h 6526581"/>
                    <a:gd name="connsiteX38" fmla="*/ 3322109 w 4998509"/>
                    <a:gd name="connsiteY38" fmla="*/ 4088181 h 6526581"/>
                    <a:gd name="connsiteX39" fmla="*/ 4588934 w 4998509"/>
                    <a:gd name="connsiteY39" fmla="*/ 3373806 h 6526581"/>
                    <a:gd name="connsiteX40" fmla="*/ 4731809 w 4998509"/>
                    <a:gd name="connsiteY40" fmla="*/ 2059356 h 6526581"/>
                    <a:gd name="connsiteX41" fmla="*/ 4827059 w 4998509"/>
                    <a:gd name="connsiteY41" fmla="*/ 1821231 h 6526581"/>
                    <a:gd name="connsiteX42" fmla="*/ 4998509 w 4998509"/>
                    <a:gd name="connsiteY42" fmla="*/ 1316406 h 6526581"/>
                    <a:gd name="connsiteX43" fmla="*/ 3083984 w 4998509"/>
                    <a:gd name="connsiteY43" fmla="*/ 963981 h 6526581"/>
                    <a:gd name="connsiteX44" fmla="*/ 2979209 w 4998509"/>
                    <a:gd name="connsiteY44" fmla="*/ 1030656 h 6526581"/>
                    <a:gd name="connsiteX45" fmla="*/ 2426054 w 4998509"/>
                    <a:gd name="connsiteY45" fmla="*/ 946470 h 6526581"/>
                    <a:gd name="connsiteX46" fmla="*/ 2238164 w 4998509"/>
                    <a:gd name="connsiteY46" fmla="*/ 958995 h 6526581"/>
                    <a:gd name="connsiteX47" fmla="*/ 2223734 w 4998509"/>
                    <a:gd name="connsiteY47" fmla="*/ 878309 h 6526581"/>
                    <a:gd name="connsiteX48" fmla="*/ 2136520 w 4998509"/>
                    <a:gd name="connsiteY48" fmla="*/ 823611 h 6526581"/>
                    <a:gd name="connsiteX49" fmla="*/ 2034225 w 4998509"/>
                    <a:gd name="connsiteY49" fmla="*/ 851194 h 6526581"/>
                    <a:gd name="connsiteX50" fmla="*/ 1983102 w 4998509"/>
                    <a:gd name="connsiteY50" fmla="*/ 741905 h 6526581"/>
                    <a:gd name="connsiteX51" fmla="*/ 2111417 w 4998509"/>
                    <a:gd name="connsiteY51" fmla="*/ 681232 h 6526581"/>
                    <a:gd name="connsiteX52" fmla="*/ 2098889 w 4998509"/>
                    <a:gd name="connsiteY52" fmla="*/ 542402 h 6526581"/>
                    <a:gd name="connsiteX53" fmla="*/ 1930024 w 4998509"/>
                    <a:gd name="connsiteY53" fmla="*/ 232488 h 6526581"/>
                    <a:gd name="connsiteX0" fmla="*/ 1918138 w 4986623"/>
                    <a:gd name="connsiteY0" fmla="*/ 232488 h 6526581"/>
                    <a:gd name="connsiteX1" fmla="*/ 591578 w 4986623"/>
                    <a:gd name="connsiteY1" fmla="*/ 831127 h 6526581"/>
                    <a:gd name="connsiteX2" fmla="*/ 781583 w 4986623"/>
                    <a:gd name="connsiteY2" fmla="*/ 906831 h 6526581"/>
                    <a:gd name="connsiteX3" fmla="*/ 829208 w 4986623"/>
                    <a:gd name="connsiteY3" fmla="*/ 997567 h 6526581"/>
                    <a:gd name="connsiteX4" fmla="*/ 767048 w 4986623"/>
                    <a:gd name="connsiteY4" fmla="*/ 1062232 h 6526581"/>
                    <a:gd name="connsiteX5" fmla="*/ 851781 w 4986623"/>
                    <a:gd name="connsiteY5" fmla="*/ 1198583 h 6526581"/>
                    <a:gd name="connsiteX6" fmla="*/ 781087 w 4986623"/>
                    <a:gd name="connsiteY6" fmla="*/ 1330445 h 6526581"/>
                    <a:gd name="connsiteX7" fmla="*/ 937533 w 4986623"/>
                    <a:gd name="connsiteY7" fmla="*/ 1384621 h 6526581"/>
                    <a:gd name="connsiteX8" fmla="*/ 1056347 w 4986623"/>
                    <a:gd name="connsiteY8" fmla="*/ 1485089 h 6526581"/>
                    <a:gd name="connsiteX9" fmla="*/ 1040272 w 4986623"/>
                    <a:gd name="connsiteY9" fmla="*/ 1537986 h 6526581"/>
                    <a:gd name="connsiteX10" fmla="*/ 1121482 w 4986623"/>
                    <a:gd name="connsiteY10" fmla="*/ 1560245 h 6526581"/>
                    <a:gd name="connsiteX11" fmla="*/ 1223726 w 4986623"/>
                    <a:gd name="connsiteY11" fmla="*/ 1693387 h 6526581"/>
                    <a:gd name="connsiteX12" fmla="*/ 1460363 w 4986623"/>
                    <a:gd name="connsiteY12" fmla="*/ 1581618 h 6526581"/>
                    <a:gd name="connsiteX13" fmla="*/ 1528553 w 4986623"/>
                    <a:gd name="connsiteY13" fmla="*/ 1716952 h 6526581"/>
                    <a:gd name="connsiteX14" fmla="*/ 1654386 w 4986623"/>
                    <a:gd name="connsiteY14" fmla="*/ 1660820 h 6526581"/>
                    <a:gd name="connsiteX15" fmla="*/ 1593192 w 4986623"/>
                    <a:gd name="connsiteY15" fmla="*/ 2582709 h 6526581"/>
                    <a:gd name="connsiteX16" fmla="*/ 1040246 w 4986623"/>
                    <a:gd name="connsiteY16" fmla="*/ 3364751 h 6526581"/>
                    <a:gd name="connsiteX17" fmla="*/ 728948 w 4986623"/>
                    <a:gd name="connsiteY17" fmla="*/ 3497631 h 6526581"/>
                    <a:gd name="connsiteX18" fmla="*/ 49646 w 4986623"/>
                    <a:gd name="connsiteY18" fmla="*/ 3932258 h 6526581"/>
                    <a:gd name="connsiteX19" fmla="*/ 201968 w 4986623"/>
                    <a:gd name="connsiteY19" fmla="*/ 4295773 h 6526581"/>
                    <a:gd name="connsiteX20" fmla="*/ 2014823 w 4986623"/>
                    <a:gd name="connsiteY20" fmla="*/ 3526206 h 6526581"/>
                    <a:gd name="connsiteX21" fmla="*/ 2205323 w 4986623"/>
                    <a:gd name="connsiteY21" fmla="*/ 2821356 h 6526581"/>
                    <a:gd name="connsiteX22" fmla="*/ 2357723 w 4986623"/>
                    <a:gd name="connsiteY22" fmla="*/ 2516556 h 6526581"/>
                    <a:gd name="connsiteX23" fmla="*/ 2414873 w 4986623"/>
                    <a:gd name="connsiteY23" fmla="*/ 2297481 h 6526581"/>
                    <a:gd name="connsiteX24" fmla="*/ 2843498 w 4986623"/>
                    <a:gd name="connsiteY24" fmla="*/ 2383206 h 6526581"/>
                    <a:gd name="connsiteX25" fmla="*/ 3491198 w 4986623"/>
                    <a:gd name="connsiteY25" fmla="*/ 2649906 h 6526581"/>
                    <a:gd name="connsiteX26" fmla="*/ 3481673 w 4986623"/>
                    <a:gd name="connsiteY26" fmla="*/ 2783256 h 6526581"/>
                    <a:gd name="connsiteX27" fmla="*/ 2129123 w 4986623"/>
                    <a:gd name="connsiteY27" fmla="*/ 3735756 h 6526581"/>
                    <a:gd name="connsiteX28" fmla="*/ 2443448 w 4986623"/>
                    <a:gd name="connsiteY28" fmla="*/ 4907331 h 6526581"/>
                    <a:gd name="connsiteX29" fmla="*/ 2672048 w 4986623"/>
                    <a:gd name="connsiteY29" fmla="*/ 5831256 h 6526581"/>
                    <a:gd name="connsiteX30" fmla="*/ 2757773 w 4986623"/>
                    <a:gd name="connsiteY30" fmla="*/ 6145581 h 6526581"/>
                    <a:gd name="connsiteX31" fmla="*/ 2472023 w 4986623"/>
                    <a:gd name="connsiteY31" fmla="*/ 6393231 h 6526581"/>
                    <a:gd name="connsiteX32" fmla="*/ 2862548 w 4986623"/>
                    <a:gd name="connsiteY32" fmla="*/ 6526581 h 6526581"/>
                    <a:gd name="connsiteX33" fmla="*/ 3291173 w 4986623"/>
                    <a:gd name="connsiteY33" fmla="*/ 6078906 h 6526581"/>
                    <a:gd name="connsiteX34" fmla="*/ 3091148 w 4986623"/>
                    <a:gd name="connsiteY34" fmla="*/ 4878756 h 6526581"/>
                    <a:gd name="connsiteX35" fmla="*/ 3405473 w 4986623"/>
                    <a:gd name="connsiteY35" fmla="*/ 5059731 h 6526581"/>
                    <a:gd name="connsiteX36" fmla="*/ 3224498 w 4986623"/>
                    <a:gd name="connsiteY36" fmla="*/ 5621706 h 6526581"/>
                    <a:gd name="connsiteX37" fmla="*/ 3938873 w 4986623"/>
                    <a:gd name="connsiteY37" fmla="*/ 5040681 h 6526581"/>
                    <a:gd name="connsiteX38" fmla="*/ 3310223 w 4986623"/>
                    <a:gd name="connsiteY38" fmla="*/ 4088181 h 6526581"/>
                    <a:gd name="connsiteX39" fmla="*/ 4577048 w 4986623"/>
                    <a:gd name="connsiteY39" fmla="*/ 3373806 h 6526581"/>
                    <a:gd name="connsiteX40" fmla="*/ 4719923 w 4986623"/>
                    <a:gd name="connsiteY40" fmla="*/ 2059356 h 6526581"/>
                    <a:gd name="connsiteX41" fmla="*/ 4815173 w 4986623"/>
                    <a:gd name="connsiteY41" fmla="*/ 1821231 h 6526581"/>
                    <a:gd name="connsiteX42" fmla="*/ 4986623 w 4986623"/>
                    <a:gd name="connsiteY42" fmla="*/ 1316406 h 6526581"/>
                    <a:gd name="connsiteX43" fmla="*/ 3072098 w 4986623"/>
                    <a:gd name="connsiteY43" fmla="*/ 963981 h 6526581"/>
                    <a:gd name="connsiteX44" fmla="*/ 2967323 w 4986623"/>
                    <a:gd name="connsiteY44" fmla="*/ 1030656 h 6526581"/>
                    <a:gd name="connsiteX45" fmla="*/ 2414168 w 4986623"/>
                    <a:gd name="connsiteY45" fmla="*/ 946470 h 6526581"/>
                    <a:gd name="connsiteX46" fmla="*/ 2226278 w 4986623"/>
                    <a:gd name="connsiteY46" fmla="*/ 958995 h 6526581"/>
                    <a:gd name="connsiteX47" fmla="*/ 2211848 w 4986623"/>
                    <a:gd name="connsiteY47" fmla="*/ 878309 h 6526581"/>
                    <a:gd name="connsiteX48" fmla="*/ 2124634 w 4986623"/>
                    <a:gd name="connsiteY48" fmla="*/ 823611 h 6526581"/>
                    <a:gd name="connsiteX49" fmla="*/ 2022339 w 4986623"/>
                    <a:gd name="connsiteY49" fmla="*/ 851194 h 6526581"/>
                    <a:gd name="connsiteX50" fmla="*/ 1971216 w 4986623"/>
                    <a:gd name="connsiteY50" fmla="*/ 741905 h 6526581"/>
                    <a:gd name="connsiteX51" fmla="*/ 2099531 w 4986623"/>
                    <a:gd name="connsiteY51" fmla="*/ 681232 h 6526581"/>
                    <a:gd name="connsiteX52" fmla="*/ 2087003 w 4986623"/>
                    <a:gd name="connsiteY52" fmla="*/ 542402 h 6526581"/>
                    <a:gd name="connsiteX53" fmla="*/ 1918138 w 4986623"/>
                    <a:gd name="connsiteY53" fmla="*/ 232488 h 6526581"/>
                    <a:gd name="connsiteX0" fmla="*/ 1919070 w 4987555"/>
                    <a:gd name="connsiteY0" fmla="*/ 232488 h 6526581"/>
                    <a:gd name="connsiteX1" fmla="*/ 592510 w 4987555"/>
                    <a:gd name="connsiteY1" fmla="*/ 831127 h 6526581"/>
                    <a:gd name="connsiteX2" fmla="*/ 782515 w 4987555"/>
                    <a:gd name="connsiteY2" fmla="*/ 906831 h 6526581"/>
                    <a:gd name="connsiteX3" fmla="*/ 830140 w 4987555"/>
                    <a:gd name="connsiteY3" fmla="*/ 997567 h 6526581"/>
                    <a:gd name="connsiteX4" fmla="*/ 767980 w 4987555"/>
                    <a:gd name="connsiteY4" fmla="*/ 1062232 h 6526581"/>
                    <a:gd name="connsiteX5" fmla="*/ 852713 w 4987555"/>
                    <a:gd name="connsiteY5" fmla="*/ 1198583 h 6526581"/>
                    <a:gd name="connsiteX6" fmla="*/ 782019 w 4987555"/>
                    <a:gd name="connsiteY6" fmla="*/ 1330445 h 6526581"/>
                    <a:gd name="connsiteX7" fmla="*/ 938465 w 4987555"/>
                    <a:gd name="connsiteY7" fmla="*/ 1384621 h 6526581"/>
                    <a:gd name="connsiteX8" fmla="*/ 1057279 w 4987555"/>
                    <a:gd name="connsiteY8" fmla="*/ 1485089 h 6526581"/>
                    <a:gd name="connsiteX9" fmla="*/ 1041204 w 4987555"/>
                    <a:gd name="connsiteY9" fmla="*/ 1537986 h 6526581"/>
                    <a:gd name="connsiteX10" fmla="*/ 1122414 w 4987555"/>
                    <a:gd name="connsiteY10" fmla="*/ 1560245 h 6526581"/>
                    <a:gd name="connsiteX11" fmla="*/ 1224658 w 4987555"/>
                    <a:gd name="connsiteY11" fmla="*/ 1693387 h 6526581"/>
                    <a:gd name="connsiteX12" fmla="*/ 1461295 w 4987555"/>
                    <a:gd name="connsiteY12" fmla="*/ 1581618 h 6526581"/>
                    <a:gd name="connsiteX13" fmla="*/ 1529485 w 4987555"/>
                    <a:gd name="connsiteY13" fmla="*/ 1716952 h 6526581"/>
                    <a:gd name="connsiteX14" fmla="*/ 1655318 w 4987555"/>
                    <a:gd name="connsiteY14" fmla="*/ 1660820 h 6526581"/>
                    <a:gd name="connsiteX15" fmla="*/ 1594124 w 4987555"/>
                    <a:gd name="connsiteY15" fmla="*/ 2582709 h 6526581"/>
                    <a:gd name="connsiteX16" fmla="*/ 1041178 w 4987555"/>
                    <a:gd name="connsiteY16" fmla="*/ 3364751 h 6526581"/>
                    <a:gd name="connsiteX17" fmla="*/ 729880 w 4987555"/>
                    <a:gd name="connsiteY17" fmla="*/ 3497631 h 6526581"/>
                    <a:gd name="connsiteX18" fmla="*/ 50578 w 4987555"/>
                    <a:gd name="connsiteY18" fmla="*/ 3932258 h 6526581"/>
                    <a:gd name="connsiteX19" fmla="*/ 202900 w 4987555"/>
                    <a:gd name="connsiteY19" fmla="*/ 4295773 h 6526581"/>
                    <a:gd name="connsiteX20" fmla="*/ 2015755 w 4987555"/>
                    <a:gd name="connsiteY20" fmla="*/ 3526206 h 6526581"/>
                    <a:gd name="connsiteX21" fmla="*/ 2206255 w 4987555"/>
                    <a:gd name="connsiteY21" fmla="*/ 2821356 h 6526581"/>
                    <a:gd name="connsiteX22" fmla="*/ 2358655 w 4987555"/>
                    <a:gd name="connsiteY22" fmla="*/ 2516556 h 6526581"/>
                    <a:gd name="connsiteX23" fmla="*/ 2415805 w 4987555"/>
                    <a:gd name="connsiteY23" fmla="*/ 2297481 h 6526581"/>
                    <a:gd name="connsiteX24" fmla="*/ 2844430 w 4987555"/>
                    <a:gd name="connsiteY24" fmla="*/ 2383206 h 6526581"/>
                    <a:gd name="connsiteX25" fmla="*/ 3492130 w 4987555"/>
                    <a:gd name="connsiteY25" fmla="*/ 2649906 h 6526581"/>
                    <a:gd name="connsiteX26" fmla="*/ 3482605 w 4987555"/>
                    <a:gd name="connsiteY26" fmla="*/ 2783256 h 6526581"/>
                    <a:gd name="connsiteX27" fmla="*/ 2130055 w 4987555"/>
                    <a:gd name="connsiteY27" fmla="*/ 3735756 h 6526581"/>
                    <a:gd name="connsiteX28" fmla="*/ 2444380 w 4987555"/>
                    <a:gd name="connsiteY28" fmla="*/ 4907331 h 6526581"/>
                    <a:gd name="connsiteX29" fmla="*/ 2672980 w 4987555"/>
                    <a:gd name="connsiteY29" fmla="*/ 5831256 h 6526581"/>
                    <a:gd name="connsiteX30" fmla="*/ 2758705 w 4987555"/>
                    <a:gd name="connsiteY30" fmla="*/ 6145581 h 6526581"/>
                    <a:gd name="connsiteX31" fmla="*/ 2472955 w 4987555"/>
                    <a:gd name="connsiteY31" fmla="*/ 6393231 h 6526581"/>
                    <a:gd name="connsiteX32" fmla="*/ 2863480 w 4987555"/>
                    <a:gd name="connsiteY32" fmla="*/ 6526581 h 6526581"/>
                    <a:gd name="connsiteX33" fmla="*/ 3292105 w 4987555"/>
                    <a:gd name="connsiteY33" fmla="*/ 6078906 h 6526581"/>
                    <a:gd name="connsiteX34" fmla="*/ 3092080 w 4987555"/>
                    <a:gd name="connsiteY34" fmla="*/ 4878756 h 6526581"/>
                    <a:gd name="connsiteX35" fmla="*/ 3406405 w 4987555"/>
                    <a:gd name="connsiteY35" fmla="*/ 5059731 h 6526581"/>
                    <a:gd name="connsiteX36" fmla="*/ 3225430 w 4987555"/>
                    <a:gd name="connsiteY36" fmla="*/ 5621706 h 6526581"/>
                    <a:gd name="connsiteX37" fmla="*/ 3939805 w 4987555"/>
                    <a:gd name="connsiteY37" fmla="*/ 5040681 h 6526581"/>
                    <a:gd name="connsiteX38" fmla="*/ 3311155 w 4987555"/>
                    <a:gd name="connsiteY38" fmla="*/ 4088181 h 6526581"/>
                    <a:gd name="connsiteX39" fmla="*/ 4577980 w 4987555"/>
                    <a:gd name="connsiteY39" fmla="*/ 3373806 h 6526581"/>
                    <a:gd name="connsiteX40" fmla="*/ 4720855 w 4987555"/>
                    <a:gd name="connsiteY40" fmla="*/ 2059356 h 6526581"/>
                    <a:gd name="connsiteX41" fmla="*/ 4816105 w 4987555"/>
                    <a:gd name="connsiteY41" fmla="*/ 1821231 h 6526581"/>
                    <a:gd name="connsiteX42" fmla="*/ 4987555 w 4987555"/>
                    <a:gd name="connsiteY42" fmla="*/ 1316406 h 6526581"/>
                    <a:gd name="connsiteX43" fmla="*/ 3073030 w 4987555"/>
                    <a:gd name="connsiteY43" fmla="*/ 963981 h 6526581"/>
                    <a:gd name="connsiteX44" fmla="*/ 2968255 w 4987555"/>
                    <a:gd name="connsiteY44" fmla="*/ 1030656 h 6526581"/>
                    <a:gd name="connsiteX45" fmla="*/ 2415100 w 4987555"/>
                    <a:gd name="connsiteY45" fmla="*/ 946470 h 6526581"/>
                    <a:gd name="connsiteX46" fmla="*/ 2227210 w 4987555"/>
                    <a:gd name="connsiteY46" fmla="*/ 958995 h 6526581"/>
                    <a:gd name="connsiteX47" fmla="*/ 2212780 w 4987555"/>
                    <a:gd name="connsiteY47" fmla="*/ 878309 h 6526581"/>
                    <a:gd name="connsiteX48" fmla="*/ 2125566 w 4987555"/>
                    <a:gd name="connsiteY48" fmla="*/ 823611 h 6526581"/>
                    <a:gd name="connsiteX49" fmla="*/ 2023271 w 4987555"/>
                    <a:gd name="connsiteY49" fmla="*/ 851194 h 6526581"/>
                    <a:gd name="connsiteX50" fmla="*/ 1972148 w 4987555"/>
                    <a:gd name="connsiteY50" fmla="*/ 741905 h 6526581"/>
                    <a:gd name="connsiteX51" fmla="*/ 2100463 w 4987555"/>
                    <a:gd name="connsiteY51" fmla="*/ 681232 h 6526581"/>
                    <a:gd name="connsiteX52" fmla="*/ 2087935 w 4987555"/>
                    <a:gd name="connsiteY52" fmla="*/ 542402 h 6526581"/>
                    <a:gd name="connsiteX53" fmla="*/ 1919070 w 4987555"/>
                    <a:gd name="connsiteY53" fmla="*/ 232488 h 6526581"/>
                    <a:gd name="connsiteX0" fmla="*/ 1931550 w 5000035"/>
                    <a:gd name="connsiteY0" fmla="*/ 232488 h 6526581"/>
                    <a:gd name="connsiteX1" fmla="*/ 604990 w 5000035"/>
                    <a:gd name="connsiteY1" fmla="*/ 831127 h 6526581"/>
                    <a:gd name="connsiteX2" fmla="*/ 794995 w 5000035"/>
                    <a:gd name="connsiteY2" fmla="*/ 906831 h 6526581"/>
                    <a:gd name="connsiteX3" fmla="*/ 842620 w 5000035"/>
                    <a:gd name="connsiteY3" fmla="*/ 997567 h 6526581"/>
                    <a:gd name="connsiteX4" fmla="*/ 780460 w 5000035"/>
                    <a:gd name="connsiteY4" fmla="*/ 1062232 h 6526581"/>
                    <a:gd name="connsiteX5" fmla="*/ 865193 w 5000035"/>
                    <a:gd name="connsiteY5" fmla="*/ 1198583 h 6526581"/>
                    <a:gd name="connsiteX6" fmla="*/ 794499 w 5000035"/>
                    <a:gd name="connsiteY6" fmla="*/ 1330445 h 6526581"/>
                    <a:gd name="connsiteX7" fmla="*/ 950945 w 5000035"/>
                    <a:gd name="connsiteY7" fmla="*/ 1384621 h 6526581"/>
                    <a:gd name="connsiteX8" fmla="*/ 1069759 w 5000035"/>
                    <a:gd name="connsiteY8" fmla="*/ 1485089 h 6526581"/>
                    <a:gd name="connsiteX9" fmla="*/ 1053684 w 5000035"/>
                    <a:gd name="connsiteY9" fmla="*/ 1537986 h 6526581"/>
                    <a:gd name="connsiteX10" fmla="*/ 1134894 w 5000035"/>
                    <a:gd name="connsiteY10" fmla="*/ 1560245 h 6526581"/>
                    <a:gd name="connsiteX11" fmla="*/ 1237138 w 5000035"/>
                    <a:gd name="connsiteY11" fmla="*/ 1693387 h 6526581"/>
                    <a:gd name="connsiteX12" fmla="*/ 1473775 w 5000035"/>
                    <a:gd name="connsiteY12" fmla="*/ 1581618 h 6526581"/>
                    <a:gd name="connsiteX13" fmla="*/ 1541965 w 5000035"/>
                    <a:gd name="connsiteY13" fmla="*/ 1716952 h 6526581"/>
                    <a:gd name="connsiteX14" fmla="*/ 1667798 w 5000035"/>
                    <a:gd name="connsiteY14" fmla="*/ 1660820 h 6526581"/>
                    <a:gd name="connsiteX15" fmla="*/ 1606604 w 5000035"/>
                    <a:gd name="connsiteY15" fmla="*/ 2582709 h 6526581"/>
                    <a:gd name="connsiteX16" fmla="*/ 1053658 w 5000035"/>
                    <a:gd name="connsiteY16" fmla="*/ 3364751 h 6526581"/>
                    <a:gd name="connsiteX17" fmla="*/ 742360 w 5000035"/>
                    <a:gd name="connsiteY17" fmla="*/ 3497631 h 6526581"/>
                    <a:gd name="connsiteX18" fmla="*/ 63058 w 5000035"/>
                    <a:gd name="connsiteY18" fmla="*/ 3932258 h 6526581"/>
                    <a:gd name="connsiteX19" fmla="*/ 215380 w 5000035"/>
                    <a:gd name="connsiteY19" fmla="*/ 4295773 h 6526581"/>
                    <a:gd name="connsiteX20" fmla="*/ 2028235 w 5000035"/>
                    <a:gd name="connsiteY20" fmla="*/ 3526206 h 6526581"/>
                    <a:gd name="connsiteX21" fmla="*/ 2218735 w 5000035"/>
                    <a:gd name="connsiteY21" fmla="*/ 2821356 h 6526581"/>
                    <a:gd name="connsiteX22" fmla="*/ 2371135 w 5000035"/>
                    <a:gd name="connsiteY22" fmla="*/ 2516556 h 6526581"/>
                    <a:gd name="connsiteX23" fmla="*/ 2428285 w 5000035"/>
                    <a:gd name="connsiteY23" fmla="*/ 2297481 h 6526581"/>
                    <a:gd name="connsiteX24" fmla="*/ 2856910 w 5000035"/>
                    <a:gd name="connsiteY24" fmla="*/ 2383206 h 6526581"/>
                    <a:gd name="connsiteX25" fmla="*/ 3504610 w 5000035"/>
                    <a:gd name="connsiteY25" fmla="*/ 2649906 h 6526581"/>
                    <a:gd name="connsiteX26" fmla="*/ 3495085 w 5000035"/>
                    <a:gd name="connsiteY26" fmla="*/ 2783256 h 6526581"/>
                    <a:gd name="connsiteX27" fmla="*/ 2142535 w 5000035"/>
                    <a:gd name="connsiteY27" fmla="*/ 3735756 h 6526581"/>
                    <a:gd name="connsiteX28" fmla="*/ 2456860 w 5000035"/>
                    <a:gd name="connsiteY28" fmla="*/ 4907331 h 6526581"/>
                    <a:gd name="connsiteX29" fmla="*/ 2685460 w 5000035"/>
                    <a:gd name="connsiteY29" fmla="*/ 5831256 h 6526581"/>
                    <a:gd name="connsiteX30" fmla="*/ 2771185 w 5000035"/>
                    <a:gd name="connsiteY30" fmla="*/ 6145581 h 6526581"/>
                    <a:gd name="connsiteX31" fmla="*/ 2485435 w 5000035"/>
                    <a:gd name="connsiteY31" fmla="*/ 6393231 h 6526581"/>
                    <a:gd name="connsiteX32" fmla="*/ 2875960 w 5000035"/>
                    <a:gd name="connsiteY32" fmla="*/ 6526581 h 6526581"/>
                    <a:gd name="connsiteX33" fmla="*/ 3304585 w 5000035"/>
                    <a:gd name="connsiteY33" fmla="*/ 6078906 h 6526581"/>
                    <a:gd name="connsiteX34" fmla="*/ 3104560 w 5000035"/>
                    <a:gd name="connsiteY34" fmla="*/ 4878756 h 6526581"/>
                    <a:gd name="connsiteX35" fmla="*/ 3418885 w 5000035"/>
                    <a:gd name="connsiteY35" fmla="*/ 5059731 h 6526581"/>
                    <a:gd name="connsiteX36" fmla="*/ 3237910 w 5000035"/>
                    <a:gd name="connsiteY36" fmla="*/ 5621706 h 6526581"/>
                    <a:gd name="connsiteX37" fmla="*/ 3952285 w 5000035"/>
                    <a:gd name="connsiteY37" fmla="*/ 5040681 h 6526581"/>
                    <a:gd name="connsiteX38" fmla="*/ 3323635 w 5000035"/>
                    <a:gd name="connsiteY38" fmla="*/ 4088181 h 6526581"/>
                    <a:gd name="connsiteX39" fmla="*/ 4590460 w 5000035"/>
                    <a:gd name="connsiteY39" fmla="*/ 3373806 h 6526581"/>
                    <a:gd name="connsiteX40" fmla="*/ 4733335 w 5000035"/>
                    <a:gd name="connsiteY40" fmla="*/ 2059356 h 6526581"/>
                    <a:gd name="connsiteX41" fmla="*/ 4828585 w 5000035"/>
                    <a:gd name="connsiteY41" fmla="*/ 1821231 h 6526581"/>
                    <a:gd name="connsiteX42" fmla="*/ 5000035 w 5000035"/>
                    <a:gd name="connsiteY42" fmla="*/ 1316406 h 6526581"/>
                    <a:gd name="connsiteX43" fmla="*/ 3085510 w 5000035"/>
                    <a:gd name="connsiteY43" fmla="*/ 963981 h 6526581"/>
                    <a:gd name="connsiteX44" fmla="*/ 2980735 w 5000035"/>
                    <a:gd name="connsiteY44" fmla="*/ 1030656 h 6526581"/>
                    <a:gd name="connsiteX45" fmla="*/ 2427580 w 5000035"/>
                    <a:gd name="connsiteY45" fmla="*/ 946470 h 6526581"/>
                    <a:gd name="connsiteX46" fmla="*/ 2239690 w 5000035"/>
                    <a:gd name="connsiteY46" fmla="*/ 958995 h 6526581"/>
                    <a:gd name="connsiteX47" fmla="*/ 2225260 w 5000035"/>
                    <a:gd name="connsiteY47" fmla="*/ 878309 h 6526581"/>
                    <a:gd name="connsiteX48" fmla="*/ 2138046 w 5000035"/>
                    <a:gd name="connsiteY48" fmla="*/ 823611 h 6526581"/>
                    <a:gd name="connsiteX49" fmla="*/ 2035751 w 5000035"/>
                    <a:gd name="connsiteY49" fmla="*/ 851194 h 6526581"/>
                    <a:gd name="connsiteX50" fmla="*/ 1984628 w 5000035"/>
                    <a:gd name="connsiteY50" fmla="*/ 741905 h 6526581"/>
                    <a:gd name="connsiteX51" fmla="*/ 2112943 w 5000035"/>
                    <a:gd name="connsiteY51" fmla="*/ 681232 h 6526581"/>
                    <a:gd name="connsiteX52" fmla="*/ 2100415 w 5000035"/>
                    <a:gd name="connsiteY52" fmla="*/ 542402 h 6526581"/>
                    <a:gd name="connsiteX53" fmla="*/ 1931550 w 5000035"/>
                    <a:gd name="connsiteY53" fmla="*/ 232488 h 6526581"/>
                    <a:gd name="connsiteX0" fmla="*/ 1931550 w 5000035"/>
                    <a:gd name="connsiteY0" fmla="*/ 232488 h 6526581"/>
                    <a:gd name="connsiteX1" fmla="*/ 604990 w 5000035"/>
                    <a:gd name="connsiteY1" fmla="*/ 831127 h 6526581"/>
                    <a:gd name="connsiteX2" fmla="*/ 794995 w 5000035"/>
                    <a:gd name="connsiteY2" fmla="*/ 906831 h 6526581"/>
                    <a:gd name="connsiteX3" fmla="*/ 842620 w 5000035"/>
                    <a:gd name="connsiteY3" fmla="*/ 997567 h 6526581"/>
                    <a:gd name="connsiteX4" fmla="*/ 780460 w 5000035"/>
                    <a:gd name="connsiteY4" fmla="*/ 1062232 h 6526581"/>
                    <a:gd name="connsiteX5" fmla="*/ 865193 w 5000035"/>
                    <a:gd name="connsiteY5" fmla="*/ 1198583 h 6526581"/>
                    <a:gd name="connsiteX6" fmla="*/ 794499 w 5000035"/>
                    <a:gd name="connsiteY6" fmla="*/ 1330445 h 6526581"/>
                    <a:gd name="connsiteX7" fmla="*/ 950945 w 5000035"/>
                    <a:gd name="connsiteY7" fmla="*/ 1384621 h 6526581"/>
                    <a:gd name="connsiteX8" fmla="*/ 1069759 w 5000035"/>
                    <a:gd name="connsiteY8" fmla="*/ 1485089 h 6526581"/>
                    <a:gd name="connsiteX9" fmla="*/ 1053684 w 5000035"/>
                    <a:gd name="connsiteY9" fmla="*/ 1537986 h 6526581"/>
                    <a:gd name="connsiteX10" fmla="*/ 1134894 w 5000035"/>
                    <a:gd name="connsiteY10" fmla="*/ 1560245 h 6526581"/>
                    <a:gd name="connsiteX11" fmla="*/ 1237138 w 5000035"/>
                    <a:gd name="connsiteY11" fmla="*/ 1693387 h 6526581"/>
                    <a:gd name="connsiteX12" fmla="*/ 1473775 w 5000035"/>
                    <a:gd name="connsiteY12" fmla="*/ 1581618 h 6526581"/>
                    <a:gd name="connsiteX13" fmla="*/ 1541965 w 5000035"/>
                    <a:gd name="connsiteY13" fmla="*/ 1716952 h 6526581"/>
                    <a:gd name="connsiteX14" fmla="*/ 1667798 w 5000035"/>
                    <a:gd name="connsiteY14" fmla="*/ 1660820 h 6526581"/>
                    <a:gd name="connsiteX15" fmla="*/ 1606604 w 5000035"/>
                    <a:gd name="connsiteY15" fmla="*/ 2582709 h 6526581"/>
                    <a:gd name="connsiteX16" fmla="*/ 1053658 w 5000035"/>
                    <a:gd name="connsiteY16" fmla="*/ 3364751 h 6526581"/>
                    <a:gd name="connsiteX17" fmla="*/ 742360 w 5000035"/>
                    <a:gd name="connsiteY17" fmla="*/ 3497631 h 6526581"/>
                    <a:gd name="connsiteX18" fmla="*/ 63058 w 5000035"/>
                    <a:gd name="connsiteY18" fmla="*/ 3932258 h 6526581"/>
                    <a:gd name="connsiteX19" fmla="*/ 55151 w 5000035"/>
                    <a:gd name="connsiteY19" fmla="*/ 4037893 h 6526581"/>
                    <a:gd name="connsiteX20" fmla="*/ 215380 w 5000035"/>
                    <a:gd name="connsiteY20" fmla="*/ 4295773 h 6526581"/>
                    <a:gd name="connsiteX21" fmla="*/ 2028235 w 5000035"/>
                    <a:gd name="connsiteY21" fmla="*/ 3526206 h 6526581"/>
                    <a:gd name="connsiteX22" fmla="*/ 2218735 w 5000035"/>
                    <a:gd name="connsiteY22" fmla="*/ 2821356 h 6526581"/>
                    <a:gd name="connsiteX23" fmla="*/ 2371135 w 5000035"/>
                    <a:gd name="connsiteY23" fmla="*/ 2516556 h 6526581"/>
                    <a:gd name="connsiteX24" fmla="*/ 2428285 w 5000035"/>
                    <a:gd name="connsiteY24" fmla="*/ 2297481 h 6526581"/>
                    <a:gd name="connsiteX25" fmla="*/ 2856910 w 5000035"/>
                    <a:gd name="connsiteY25" fmla="*/ 2383206 h 6526581"/>
                    <a:gd name="connsiteX26" fmla="*/ 3504610 w 5000035"/>
                    <a:gd name="connsiteY26" fmla="*/ 2649906 h 6526581"/>
                    <a:gd name="connsiteX27" fmla="*/ 3495085 w 5000035"/>
                    <a:gd name="connsiteY27" fmla="*/ 2783256 h 6526581"/>
                    <a:gd name="connsiteX28" fmla="*/ 2142535 w 5000035"/>
                    <a:gd name="connsiteY28" fmla="*/ 3735756 h 6526581"/>
                    <a:gd name="connsiteX29" fmla="*/ 2456860 w 5000035"/>
                    <a:gd name="connsiteY29" fmla="*/ 4907331 h 6526581"/>
                    <a:gd name="connsiteX30" fmla="*/ 2685460 w 5000035"/>
                    <a:gd name="connsiteY30" fmla="*/ 5831256 h 6526581"/>
                    <a:gd name="connsiteX31" fmla="*/ 2771185 w 5000035"/>
                    <a:gd name="connsiteY31" fmla="*/ 6145581 h 6526581"/>
                    <a:gd name="connsiteX32" fmla="*/ 2485435 w 5000035"/>
                    <a:gd name="connsiteY32" fmla="*/ 6393231 h 6526581"/>
                    <a:gd name="connsiteX33" fmla="*/ 2875960 w 5000035"/>
                    <a:gd name="connsiteY33" fmla="*/ 6526581 h 6526581"/>
                    <a:gd name="connsiteX34" fmla="*/ 3304585 w 5000035"/>
                    <a:gd name="connsiteY34" fmla="*/ 6078906 h 6526581"/>
                    <a:gd name="connsiteX35" fmla="*/ 3104560 w 5000035"/>
                    <a:gd name="connsiteY35" fmla="*/ 4878756 h 6526581"/>
                    <a:gd name="connsiteX36" fmla="*/ 3418885 w 5000035"/>
                    <a:gd name="connsiteY36" fmla="*/ 5059731 h 6526581"/>
                    <a:gd name="connsiteX37" fmla="*/ 3237910 w 5000035"/>
                    <a:gd name="connsiteY37" fmla="*/ 5621706 h 6526581"/>
                    <a:gd name="connsiteX38" fmla="*/ 3952285 w 5000035"/>
                    <a:gd name="connsiteY38" fmla="*/ 5040681 h 6526581"/>
                    <a:gd name="connsiteX39" fmla="*/ 3323635 w 5000035"/>
                    <a:gd name="connsiteY39" fmla="*/ 4088181 h 6526581"/>
                    <a:gd name="connsiteX40" fmla="*/ 4590460 w 5000035"/>
                    <a:gd name="connsiteY40" fmla="*/ 3373806 h 6526581"/>
                    <a:gd name="connsiteX41" fmla="*/ 4733335 w 5000035"/>
                    <a:gd name="connsiteY41" fmla="*/ 2059356 h 6526581"/>
                    <a:gd name="connsiteX42" fmla="*/ 4828585 w 5000035"/>
                    <a:gd name="connsiteY42" fmla="*/ 1821231 h 6526581"/>
                    <a:gd name="connsiteX43" fmla="*/ 5000035 w 5000035"/>
                    <a:gd name="connsiteY43" fmla="*/ 1316406 h 6526581"/>
                    <a:gd name="connsiteX44" fmla="*/ 3085510 w 5000035"/>
                    <a:gd name="connsiteY44" fmla="*/ 963981 h 6526581"/>
                    <a:gd name="connsiteX45" fmla="*/ 2980735 w 5000035"/>
                    <a:gd name="connsiteY45" fmla="*/ 1030656 h 6526581"/>
                    <a:gd name="connsiteX46" fmla="*/ 2427580 w 5000035"/>
                    <a:gd name="connsiteY46" fmla="*/ 946470 h 6526581"/>
                    <a:gd name="connsiteX47" fmla="*/ 2239690 w 5000035"/>
                    <a:gd name="connsiteY47" fmla="*/ 958995 h 6526581"/>
                    <a:gd name="connsiteX48" fmla="*/ 2225260 w 5000035"/>
                    <a:gd name="connsiteY48" fmla="*/ 878309 h 6526581"/>
                    <a:gd name="connsiteX49" fmla="*/ 2138046 w 5000035"/>
                    <a:gd name="connsiteY49" fmla="*/ 823611 h 6526581"/>
                    <a:gd name="connsiteX50" fmla="*/ 2035751 w 5000035"/>
                    <a:gd name="connsiteY50" fmla="*/ 851194 h 6526581"/>
                    <a:gd name="connsiteX51" fmla="*/ 1984628 w 5000035"/>
                    <a:gd name="connsiteY51" fmla="*/ 741905 h 6526581"/>
                    <a:gd name="connsiteX52" fmla="*/ 2112943 w 5000035"/>
                    <a:gd name="connsiteY52" fmla="*/ 681232 h 6526581"/>
                    <a:gd name="connsiteX53" fmla="*/ 2100415 w 5000035"/>
                    <a:gd name="connsiteY53" fmla="*/ 542402 h 6526581"/>
                    <a:gd name="connsiteX54" fmla="*/ 1931550 w 5000035"/>
                    <a:gd name="connsiteY54" fmla="*/ 232488 h 6526581"/>
                    <a:gd name="connsiteX0" fmla="*/ 1931550 w 5000035"/>
                    <a:gd name="connsiteY0" fmla="*/ 232488 h 6526581"/>
                    <a:gd name="connsiteX1" fmla="*/ 604990 w 5000035"/>
                    <a:gd name="connsiteY1" fmla="*/ 831127 h 6526581"/>
                    <a:gd name="connsiteX2" fmla="*/ 794995 w 5000035"/>
                    <a:gd name="connsiteY2" fmla="*/ 906831 h 6526581"/>
                    <a:gd name="connsiteX3" fmla="*/ 842620 w 5000035"/>
                    <a:gd name="connsiteY3" fmla="*/ 997567 h 6526581"/>
                    <a:gd name="connsiteX4" fmla="*/ 780460 w 5000035"/>
                    <a:gd name="connsiteY4" fmla="*/ 1062232 h 6526581"/>
                    <a:gd name="connsiteX5" fmla="*/ 865193 w 5000035"/>
                    <a:gd name="connsiteY5" fmla="*/ 1198583 h 6526581"/>
                    <a:gd name="connsiteX6" fmla="*/ 794499 w 5000035"/>
                    <a:gd name="connsiteY6" fmla="*/ 1330445 h 6526581"/>
                    <a:gd name="connsiteX7" fmla="*/ 950945 w 5000035"/>
                    <a:gd name="connsiteY7" fmla="*/ 1384621 h 6526581"/>
                    <a:gd name="connsiteX8" fmla="*/ 1069759 w 5000035"/>
                    <a:gd name="connsiteY8" fmla="*/ 1485089 h 6526581"/>
                    <a:gd name="connsiteX9" fmla="*/ 1053684 w 5000035"/>
                    <a:gd name="connsiteY9" fmla="*/ 1537986 h 6526581"/>
                    <a:gd name="connsiteX10" fmla="*/ 1134894 w 5000035"/>
                    <a:gd name="connsiteY10" fmla="*/ 1560245 h 6526581"/>
                    <a:gd name="connsiteX11" fmla="*/ 1237138 w 5000035"/>
                    <a:gd name="connsiteY11" fmla="*/ 1693387 h 6526581"/>
                    <a:gd name="connsiteX12" fmla="*/ 1473775 w 5000035"/>
                    <a:gd name="connsiteY12" fmla="*/ 1581618 h 6526581"/>
                    <a:gd name="connsiteX13" fmla="*/ 1541965 w 5000035"/>
                    <a:gd name="connsiteY13" fmla="*/ 1716952 h 6526581"/>
                    <a:gd name="connsiteX14" fmla="*/ 1667798 w 5000035"/>
                    <a:gd name="connsiteY14" fmla="*/ 1660820 h 6526581"/>
                    <a:gd name="connsiteX15" fmla="*/ 1606604 w 5000035"/>
                    <a:gd name="connsiteY15" fmla="*/ 2582709 h 6526581"/>
                    <a:gd name="connsiteX16" fmla="*/ 1053658 w 5000035"/>
                    <a:gd name="connsiteY16" fmla="*/ 3364751 h 6526581"/>
                    <a:gd name="connsiteX17" fmla="*/ 742360 w 5000035"/>
                    <a:gd name="connsiteY17" fmla="*/ 3497631 h 6526581"/>
                    <a:gd name="connsiteX18" fmla="*/ 63058 w 5000035"/>
                    <a:gd name="connsiteY18" fmla="*/ 3932258 h 6526581"/>
                    <a:gd name="connsiteX19" fmla="*/ 55151 w 5000035"/>
                    <a:gd name="connsiteY19" fmla="*/ 4037893 h 6526581"/>
                    <a:gd name="connsiteX20" fmla="*/ 97739 w 5000035"/>
                    <a:gd name="connsiteY20" fmla="*/ 4158143 h 6526581"/>
                    <a:gd name="connsiteX21" fmla="*/ 215380 w 5000035"/>
                    <a:gd name="connsiteY21" fmla="*/ 4295773 h 6526581"/>
                    <a:gd name="connsiteX22" fmla="*/ 2028235 w 5000035"/>
                    <a:gd name="connsiteY22" fmla="*/ 3526206 h 6526581"/>
                    <a:gd name="connsiteX23" fmla="*/ 2218735 w 5000035"/>
                    <a:gd name="connsiteY23" fmla="*/ 2821356 h 6526581"/>
                    <a:gd name="connsiteX24" fmla="*/ 2371135 w 5000035"/>
                    <a:gd name="connsiteY24" fmla="*/ 2516556 h 6526581"/>
                    <a:gd name="connsiteX25" fmla="*/ 2428285 w 5000035"/>
                    <a:gd name="connsiteY25" fmla="*/ 2297481 h 6526581"/>
                    <a:gd name="connsiteX26" fmla="*/ 2856910 w 5000035"/>
                    <a:gd name="connsiteY26" fmla="*/ 2383206 h 6526581"/>
                    <a:gd name="connsiteX27" fmla="*/ 3504610 w 5000035"/>
                    <a:gd name="connsiteY27" fmla="*/ 2649906 h 6526581"/>
                    <a:gd name="connsiteX28" fmla="*/ 3495085 w 5000035"/>
                    <a:gd name="connsiteY28" fmla="*/ 2783256 h 6526581"/>
                    <a:gd name="connsiteX29" fmla="*/ 2142535 w 5000035"/>
                    <a:gd name="connsiteY29" fmla="*/ 3735756 h 6526581"/>
                    <a:gd name="connsiteX30" fmla="*/ 2456860 w 5000035"/>
                    <a:gd name="connsiteY30" fmla="*/ 4907331 h 6526581"/>
                    <a:gd name="connsiteX31" fmla="*/ 2685460 w 5000035"/>
                    <a:gd name="connsiteY31" fmla="*/ 5831256 h 6526581"/>
                    <a:gd name="connsiteX32" fmla="*/ 2771185 w 5000035"/>
                    <a:gd name="connsiteY32" fmla="*/ 6145581 h 6526581"/>
                    <a:gd name="connsiteX33" fmla="*/ 2485435 w 5000035"/>
                    <a:gd name="connsiteY33" fmla="*/ 6393231 h 6526581"/>
                    <a:gd name="connsiteX34" fmla="*/ 2875960 w 5000035"/>
                    <a:gd name="connsiteY34" fmla="*/ 6526581 h 6526581"/>
                    <a:gd name="connsiteX35" fmla="*/ 3304585 w 5000035"/>
                    <a:gd name="connsiteY35" fmla="*/ 6078906 h 6526581"/>
                    <a:gd name="connsiteX36" fmla="*/ 3104560 w 5000035"/>
                    <a:gd name="connsiteY36" fmla="*/ 4878756 h 6526581"/>
                    <a:gd name="connsiteX37" fmla="*/ 3418885 w 5000035"/>
                    <a:gd name="connsiteY37" fmla="*/ 5059731 h 6526581"/>
                    <a:gd name="connsiteX38" fmla="*/ 3237910 w 5000035"/>
                    <a:gd name="connsiteY38" fmla="*/ 5621706 h 6526581"/>
                    <a:gd name="connsiteX39" fmla="*/ 3952285 w 5000035"/>
                    <a:gd name="connsiteY39" fmla="*/ 5040681 h 6526581"/>
                    <a:gd name="connsiteX40" fmla="*/ 3323635 w 5000035"/>
                    <a:gd name="connsiteY40" fmla="*/ 4088181 h 6526581"/>
                    <a:gd name="connsiteX41" fmla="*/ 4590460 w 5000035"/>
                    <a:gd name="connsiteY41" fmla="*/ 3373806 h 6526581"/>
                    <a:gd name="connsiteX42" fmla="*/ 4733335 w 5000035"/>
                    <a:gd name="connsiteY42" fmla="*/ 2059356 h 6526581"/>
                    <a:gd name="connsiteX43" fmla="*/ 4828585 w 5000035"/>
                    <a:gd name="connsiteY43" fmla="*/ 1821231 h 6526581"/>
                    <a:gd name="connsiteX44" fmla="*/ 5000035 w 5000035"/>
                    <a:gd name="connsiteY44" fmla="*/ 1316406 h 6526581"/>
                    <a:gd name="connsiteX45" fmla="*/ 3085510 w 5000035"/>
                    <a:gd name="connsiteY45" fmla="*/ 963981 h 6526581"/>
                    <a:gd name="connsiteX46" fmla="*/ 2980735 w 5000035"/>
                    <a:gd name="connsiteY46" fmla="*/ 1030656 h 6526581"/>
                    <a:gd name="connsiteX47" fmla="*/ 2427580 w 5000035"/>
                    <a:gd name="connsiteY47" fmla="*/ 946470 h 6526581"/>
                    <a:gd name="connsiteX48" fmla="*/ 2239690 w 5000035"/>
                    <a:gd name="connsiteY48" fmla="*/ 958995 h 6526581"/>
                    <a:gd name="connsiteX49" fmla="*/ 2225260 w 5000035"/>
                    <a:gd name="connsiteY49" fmla="*/ 878309 h 6526581"/>
                    <a:gd name="connsiteX50" fmla="*/ 2138046 w 5000035"/>
                    <a:gd name="connsiteY50" fmla="*/ 823611 h 6526581"/>
                    <a:gd name="connsiteX51" fmla="*/ 2035751 w 5000035"/>
                    <a:gd name="connsiteY51" fmla="*/ 851194 h 6526581"/>
                    <a:gd name="connsiteX52" fmla="*/ 1984628 w 5000035"/>
                    <a:gd name="connsiteY52" fmla="*/ 741905 h 6526581"/>
                    <a:gd name="connsiteX53" fmla="*/ 2112943 w 5000035"/>
                    <a:gd name="connsiteY53" fmla="*/ 681232 h 6526581"/>
                    <a:gd name="connsiteX54" fmla="*/ 2100415 w 5000035"/>
                    <a:gd name="connsiteY54" fmla="*/ 542402 h 6526581"/>
                    <a:gd name="connsiteX55" fmla="*/ 1931550 w 5000035"/>
                    <a:gd name="connsiteY55" fmla="*/ 232488 h 6526581"/>
                    <a:gd name="connsiteX0" fmla="*/ 1931550 w 5000035"/>
                    <a:gd name="connsiteY0" fmla="*/ 232488 h 6526581"/>
                    <a:gd name="connsiteX1" fmla="*/ 604990 w 5000035"/>
                    <a:gd name="connsiteY1" fmla="*/ 831127 h 6526581"/>
                    <a:gd name="connsiteX2" fmla="*/ 794995 w 5000035"/>
                    <a:gd name="connsiteY2" fmla="*/ 906831 h 6526581"/>
                    <a:gd name="connsiteX3" fmla="*/ 842620 w 5000035"/>
                    <a:gd name="connsiteY3" fmla="*/ 997567 h 6526581"/>
                    <a:gd name="connsiteX4" fmla="*/ 780460 w 5000035"/>
                    <a:gd name="connsiteY4" fmla="*/ 1062232 h 6526581"/>
                    <a:gd name="connsiteX5" fmla="*/ 865193 w 5000035"/>
                    <a:gd name="connsiteY5" fmla="*/ 1198583 h 6526581"/>
                    <a:gd name="connsiteX6" fmla="*/ 794499 w 5000035"/>
                    <a:gd name="connsiteY6" fmla="*/ 1330445 h 6526581"/>
                    <a:gd name="connsiteX7" fmla="*/ 950945 w 5000035"/>
                    <a:gd name="connsiteY7" fmla="*/ 1384621 h 6526581"/>
                    <a:gd name="connsiteX8" fmla="*/ 1069759 w 5000035"/>
                    <a:gd name="connsiteY8" fmla="*/ 1485089 h 6526581"/>
                    <a:gd name="connsiteX9" fmla="*/ 1053684 w 5000035"/>
                    <a:gd name="connsiteY9" fmla="*/ 1537986 h 6526581"/>
                    <a:gd name="connsiteX10" fmla="*/ 1134894 w 5000035"/>
                    <a:gd name="connsiteY10" fmla="*/ 1560245 h 6526581"/>
                    <a:gd name="connsiteX11" fmla="*/ 1237138 w 5000035"/>
                    <a:gd name="connsiteY11" fmla="*/ 1693387 h 6526581"/>
                    <a:gd name="connsiteX12" fmla="*/ 1473775 w 5000035"/>
                    <a:gd name="connsiteY12" fmla="*/ 1581618 h 6526581"/>
                    <a:gd name="connsiteX13" fmla="*/ 1541965 w 5000035"/>
                    <a:gd name="connsiteY13" fmla="*/ 1716952 h 6526581"/>
                    <a:gd name="connsiteX14" fmla="*/ 1667798 w 5000035"/>
                    <a:gd name="connsiteY14" fmla="*/ 1660820 h 6526581"/>
                    <a:gd name="connsiteX15" fmla="*/ 1606604 w 5000035"/>
                    <a:gd name="connsiteY15" fmla="*/ 2582709 h 6526581"/>
                    <a:gd name="connsiteX16" fmla="*/ 1053658 w 5000035"/>
                    <a:gd name="connsiteY16" fmla="*/ 3364751 h 6526581"/>
                    <a:gd name="connsiteX17" fmla="*/ 742360 w 5000035"/>
                    <a:gd name="connsiteY17" fmla="*/ 3497631 h 6526581"/>
                    <a:gd name="connsiteX18" fmla="*/ 63058 w 5000035"/>
                    <a:gd name="connsiteY18" fmla="*/ 3932258 h 6526581"/>
                    <a:gd name="connsiteX19" fmla="*/ 55151 w 5000035"/>
                    <a:gd name="connsiteY19" fmla="*/ 4037893 h 6526581"/>
                    <a:gd name="connsiteX20" fmla="*/ 97739 w 5000035"/>
                    <a:gd name="connsiteY20" fmla="*/ 4158143 h 6526581"/>
                    <a:gd name="connsiteX21" fmla="*/ 215380 w 5000035"/>
                    <a:gd name="connsiteY21" fmla="*/ 4295773 h 6526581"/>
                    <a:gd name="connsiteX22" fmla="*/ 2028235 w 5000035"/>
                    <a:gd name="connsiteY22" fmla="*/ 3526206 h 6526581"/>
                    <a:gd name="connsiteX23" fmla="*/ 2218735 w 5000035"/>
                    <a:gd name="connsiteY23" fmla="*/ 2821356 h 6526581"/>
                    <a:gd name="connsiteX24" fmla="*/ 2371135 w 5000035"/>
                    <a:gd name="connsiteY24" fmla="*/ 2516556 h 6526581"/>
                    <a:gd name="connsiteX25" fmla="*/ 2428285 w 5000035"/>
                    <a:gd name="connsiteY25" fmla="*/ 2297481 h 6526581"/>
                    <a:gd name="connsiteX26" fmla="*/ 2856910 w 5000035"/>
                    <a:gd name="connsiteY26" fmla="*/ 2383206 h 6526581"/>
                    <a:gd name="connsiteX27" fmla="*/ 3504610 w 5000035"/>
                    <a:gd name="connsiteY27" fmla="*/ 2649906 h 6526581"/>
                    <a:gd name="connsiteX28" fmla="*/ 3495085 w 5000035"/>
                    <a:gd name="connsiteY28" fmla="*/ 2783256 h 6526581"/>
                    <a:gd name="connsiteX29" fmla="*/ 2142535 w 5000035"/>
                    <a:gd name="connsiteY29" fmla="*/ 3735756 h 6526581"/>
                    <a:gd name="connsiteX30" fmla="*/ 2456860 w 5000035"/>
                    <a:gd name="connsiteY30" fmla="*/ 4907331 h 6526581"/>
                    <a:gd name="connsiteX31" fmla="*/ 2685460 w 5000035"/>
                    <a:gd name="connsiteY31" fmla="*/ 5831256 h 6526581"/>
                    <a:gd name="connsiteX32" fmla="*/ 2771185 w 5000035"/>
                    <a:gd name="connsiteY32" fmla="*/ 6145581 h 6526581"/>
                    <a:gd name="connsiteX33" fmla="*/ 2485435 w 5000035"/>
                    <a:gd name="connsiteY33" fmla="*/ 6393231 h 6526581"/>
                    <a:gd name="connsiteX34" fmla="*/ 2875960 w 5000035"/>
                    <a:gd name="connsiteY34" fmla="*/ 6526581 h 6526581"/>
                    <a:gd name="connsiteX35" fmla="*/ 3304585 w 5000035"/>
                    <a:gd name="connsiteY35" fmla="*/ 6078906 h 6526581"/>
                    <a:gd name="connsiteX36" fmla="*/ 3104560 w 5000035"/>
                    <a:gd name="connsiteY36" fmla="*/ 4878756 h 6526581"/>
                    <a:gd name="connsiteX37" fmla="*/ 3418885 w 5000035"/>
                    <a:gd name="connsiteY37" fmla="*/ 5059731 h 6526581"/>
                    <a:gd name="connsiteX38" fmla="*/ 3237910 w 5000035"/>
                    <a:gd name="connsiteY38" fmla="*/ 5621706 h 6526581"/>
                    <a:gd name="connsiteX39" fmla="*/ 3952285 w 5000035"/>
                    <a:gd name="connsiteY39" fmla="*/ 5040681 h 6526581"/>
                    <a:gd name="connsiteX40" fmla="*/ 3323635 w 5000035"/>
                    <a:gd name="connsiteY40" fmla="*/ 4088181 h 6526581"/>
                    <a:gd name="connsiteX41" fmla="*/ 4590460 w 5000035"/>
                    <a:gd name="connsiteY41" fmla="*/ 3373806 h 6526581"/>
                    <a:gd name="connsiteX42" fmla="*/ 4733335 w 5000035"/>
                    <a:gd name="connsiteY42" fmla="*/ 2059356 h 6526581"/>
                    <a:gd name="connsiteX43" fmla="*/ 4828585 w 5000035"/>
                    <a:gd name="connsiteY43" fmla="*/ 1821231 h 6526581"/>
                    <a:gd name="connsiteX44" fmla="*/ 5000035 w 5000035"/>
                    <a:gd name="connsiteY44" fmla="*/ 1316406 h 6526581"/>
                    <a:gd name="connsiteX45" fmla="*/ 3085510 w 5000035"/>
                    <a:gd name="connsiteY45" fmla="*/ 963981 h 6526581"/>
                    <a:gd name="connsiteX46" fmla="*/ 2980735 w 5000035"/>
                    <a:gd name="connsiteY46" fmla="*/ 1030656 h 6526581"/>
                    <a:gd name="connsiteX47" fmla="*/ 2427580 w 5000035"/>
                    <a:gd name="connsiteY47" fmla="*/ 946470 h 6526581"/>
                    <a:gd name="connsiteX48" fmla="*/ 2239690 w 5000035"/>
                    <a:gd name="connsiteY48" fmla="*/ 958995 h 6526581"/>
                    <a:gd name="connsiteX49" fmla="*/ 2225260 w 5000035"/>
                    <a:gd name="connsiteY49" fmla="*/ 878309 h 6526581"/>
                    <a:gd name="connsiteX50" fmla="*/ 2138046 w 5000035"/>
                    <a:gd name="connsiteY50" fmla="*/ 823611 h 6526581"/>
                    <a:gd name="connsiteX51" fmla="*/ 2035751 w 5000035"/>
                    <a:gd name="connsiteY51" fmla="*/ 851194 h 6526581"/>
                    <a:gd name="connsiteX52" fmla="*/ 1984628 w 5000035"/>
                    <a:gd name="connsiteY52" fmla="*/ 741905 h 6526581"/>
                    <a:gd name="connsiteX53" fmla="*/ 2112943 w 5000035"/>
                    <a:gd name="connsiteY53" fmla="*/ 681232 h 6526581"/>
                    <a:gd name="connsiteX54" fmla="*/ 2100415 w 5000035"/>
                    <a:gd name="connsiteY54" fmla="*/ 542402 h 6526581"/>
                    <a:gd name="connsiteX55" fmla="*/ 1931550 w 5000035"/>
                    <a:gd name="connsiteY55" fmla="*/ 232488 h 6526581"/>
                    <a:gd name="connsiteX0" fmla="*/ 1913157 w 4981642"/>
                    <a:gd name="connsiteY0" fmla="*/ 232488 h 6526581"/>
                    <a:gd name="connsiteX1" fmla="*/ 586597 w 4981642"/>
                    <a:gd name="connsiteY1" fmla="*/ 831127 h 6526581"/>
                    <a:gd name="connsiteX2" fmla="*/ 776602 w 4981642"/>
                    <a:gd name="connsiteY2" fmla="*/ 906831 h 6526581"/>
                    <a:gd name="connsiteX3" fmla="*/ 824227 w 4981642"/>
                    <a:gd name="connsiteY3" fmla="*/ 997567 h 6526581"/>
                    <a:gd name="connsiteX4" fmla="*/ 762067 w 4981642"/>
                    <a:gd name="connsiteY4" fmla="*/ 1062232 h 6526581"/>
                    <a:gd name="connsiteX5" fmla="*/ 846800 w 4981642"/>
                    <a:gd name="connsiteY5" fmla="*/ 1198583 h 6526581"/>
                    <a:gd name="connsiteX6" fmla="*/ 776106 w 4981642"/>
                    <a:gd name="connsiteY6" fmla="*/ 1330445 h 6526581"/>
                    <a:gd name="connsiteX7" fmla="*/ 932552 w 4981642"/>
                    <a:gd name="connsiteY7" fmla="*/ 1384621 h 6526581"/>
                    <a:gd name="connsiteX8" fmla="*/ 1051366 w 4981642"/>
                    <a:gd name="connsiteY8" fmla="*/ 1485089 h 6526581"/>
                    <a:gd name="connsiteX9" fmla="*/ 1035291 w 4981642"/>
                    <a:gd name="connsiteY9" fmla="*/ 1537986 h 6526581"/>
                    <a:gd name="connsiteX10" fmla="*/ 1116501 w 4981642"/>
                    <a:gd name="connsiteY10" fmla="*/ 1560245 h 6526581"/>
                    <a:gd name="connsiteX11" fmla="*/ 1218745 w 4981642"/>
                    <a:gd name="connsiteY11" fmla="*/ 1693387 h 6526581"/>
                    <a:gd name="connsiteX12" fmla="*/ 1455382 w 4981642"/>
                    <a:gd name="connsiteY12" fmla="*/ 1581618 h 6526581"/>
                    <a:gd name="connsiteX13" fmla="*/ 1523572 w 4981642"/>
                    <a:gd name="connsiteY13" fmla="*/ 1716952 h 6526581"/>
                    <a:gd name="connsiteX14" fmla="*/ 1649405 w 4981642"/>
                    <a:gd name="connsiteY14" fmla="*/ 1660820 h 6526581"/>
                    <a:gd name="connsiteX15" fmla="*/ 1588211 w 4981642"/>
                    <a:gd name="connsiteY15" fmla="*/ 2582709 h 6526581"/>
                    <a:gd name="connsiteX16" fmla="*/ 1035265 w 4981642"/>
                    <a:gd name="connsiteY16" fmla="*/ 3364751 h 6526581"/>
                    <a:gd name="connsiteX17" fmla="*/ 723967 w 4981642"/>
                    <a:gd name="connsiteY17" fmla="*/ 3497631 h 6526581"/>
                    <a:gd name="connsiteX18" fmla="*/ 44665 w 4981642"/>
                    <a:gd name="connsiteY18" fmla="*/ 3932258 h 6526581"/>
                    <a:gd name="connsiteX19" fmla="*/ 36758 w 4981642"/>
                    <a:gd name="connsiteY19" fmla="*/ 4037893 h 6526581"/>
                    <a:gd name="connsiteX20" fmla="*/ 79346 w 4981642"/>
                    <a:gd name="connsiteY20" fmla="*/ 4158143 h 6526581"/>
                    <a:gd name="connsiteX21" fmla="*/ 196987 w 4981642"/>
                    <a:gd name="connsiteY21" fmla="*/ 4295773 h 6526581"/>
                    <a:gd name="connsiteX22" fmla="*/ 2009842 w 4981642"/>
                    <a:gd name="connsiteY22" fmla="*/ 3526206 h 6526581"/>
                    <a:gd name="connsiteX23" fmla="*/ 2200342 w 4981642"/>
                    <a:gd name="connsiteY23" fmla="*/ 2821356 h 6526581"/>
                    <a:gd name="connsiteX24" fmla="*/ 2352742 w 4981642"/>
                    <a:gd name="connsiteY24" fmla="*/ 2516556 h 6526581"/>
                    <a:gd name="connsiteX25" fmla="*/ 2409892 w 4981642"/>
                    <a:gd name="connsiteY25" fmla="*/ 2297481 h 6526581"/>
                    <a:gd name="connsiteX26" fmla="*/ 2838517 w 4981642"/>
                    <a:gd name="connsiteY26" fmla="*/ 2383206 h 6526581"/>
                    <a:gd name="connsiteX27" fmla="*/ 3486217 w 4981642"/>
                    <a:gd name="connsiteY27" fmla="*/ 2649906 h 6526581"/>
                    <a:gd name="connsiteX28" fmla="*/ 3476692 w 4981642"/>
                    <a:gd name="connsiteY28" fmla="*/ 2783256 h 6526581"/>
                    <a:gd name="connsiteX29" fmla="*/ 2124142 w 4981642"/>
                    <a:gd name="connsiteY29" fmla="*/ 3735756 h 6526581"/>
                    <a:gd name="connsiteX30" fmla="*/ 2438467 w 4981642"/>
                    <a:gd name="connsiteY30" fmla="*/ 4907331 h 6526581"/>
                    <a:gd name="connsiteX31" fmla="*/ 2667067 w 4981642"/>
                    <a:gd name="connsiteY31" fmla="*/ 5831256 h 6526581"/>
                    <a:gd name="connsiteX32" fmla="*/ 2752792 w 4981642"/>
                    <a:gd name="connsiteY32" fmla="*/ 6145581 h 6526581"/>
                    <a:gd name="connsiteX33" fmla="*/ 2467042 w 4981642"/>
                    <a:gd name="connsiteY33" fmla="*/ 6393231 h 6526581"/>
                    <a:gd name="connsiteX34" fmla="*/ 2857567 w 4981642"/>
                    <a:gd name="connsiteY34" fmla="*/ 6526581 h 6526581"/>
                    <a:gd name="connsiteX35" fmla="*/ 3286192 w 4981642"/>
                    <a:gd name="connsiteY35" fmla="*/ 6078906 h 6526581"/>
                    <a:gd name="connsiteX36" fmla="*/ 3086167 w 4981642"/>
                    <a:gd name="connsiteY36" fmla="*/ 4878756 h 6526581"/>
                    <a:gd name="connsiteX37" fmla="*/ 3400492 w 4981642"/>
                    <a:gd name="connsiteY37" fmla="*/ 5059731 h 6526581"/>
                    <a:gd name="connsiteX38" fmla="*/ 3219517 w 4981642"/>
                    <a:gd name="connsiteY38" fmla="*/ 5621706 h 6526581"/>
                    <a:gd name="connsiteX39" fmla="*/ 3933892 w 4981642"/>
                    <a:gd name="connsiteY39" fmla="*/ 5040681 h 6526581"/>
                    <a:gd name="connsiteX40" fmla="*/ 3305242 w 4981642"/>
                    <a:gd name="connsiteY40" fmla="*/ 4088181 h 6526581"/>
                    <a:gd name="connsiteX41" fmla="*/ 4572067 w 4981642"/>
                    <a:gd name="connsiteY41" fmla="*/ 3373806 h 6526581"/>
                    <a:gd name="connsiteX42" fmla="*/ 4714942 w 4981642"/>
                    <a:gd name="connsiteY42" fmla="*/ 2059356 h 6526581"/>
                    <a:gd name="connsiteX43" fmla="*/ 4810192 w 4981642"/>
                    <a:gd name="connsiteY43" fmla="*/ 1821231 h 6526581"/>
                    <a:gd name="connsiteX44" fmla="*/ 4981642 w 4981642"/>
                    <a:gd name="connsiteY44" fmla="*/ 1316406 h 6526581"/>
                    <a:gd name="connsiteX45" fmla="*/ 3067117 w 4981642"/>
                    <a:gd name="connsiteY45" fmla="*/ 963981 h 6526581"/>
                    <a:gd name="connsiteX46" fmla="*/ 2962342 w 4981642"/>
                    <a:gd name="connsiteY46" fmla="*/ 1030656 h 6526581"/>
                    <a:gd name="connsiteX47" fmla="*/ 2409187 w 4981642"/>
                    <a:gd name="connsiteY47" fmla="*/ 946470 h 6526581"/>
                    <a:gd name="connsiteX48" fmla="*/ 2221297 w 4981642"/>
                    <a:gd name="connsiteY48" fmla="*/ 958995 h 6526581"/>
                    <a:gd name="connsiteX49" fmla="*/ 2206867 w 4981642"/>
                    <a:gd name="connsiteY49" fmla="*/ 878309 h 6526581"/>
                    <a:gd name="connsiteX50" fmla="*/ 2119653 w 4981642"/>
                    <a:gd name="connsiteY50" fmla="*/ 823611 h 6526581"/>
                    <a:gd name="connsiteX51" fmla="*/ 2017358 w 4981642"/>
                    <a:gd name="connsiteY51" fmla="*/ 851194 h 6526581"/>
                    <a:gd name="connsiteX52" fmla="*/ 1966235 w 4981642"/>
                    <a:gd name="connsiteY52" fmla="*/ 741905 h 6526581"/>
                    <a:gd name="connsiteX53" fmla="*/ 2094550 w 4981642"/>
                    <a:gd name="connsiteY53" fmla="*/ 681232 h 6526581"/>
                    <a:gd name="connsiteX54" fmla="*/ 2082022 w 4981642"/>
                    <a:gd name="connsiteY54" fmla="*/ 542402 h 6526581"/>
                    <a:gd name="connsiteX55" fmla="*/ 1913157 w 4981642"/>
                    <a:gd name="connsiteY55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80115 w 4982411"/>
                    <a:gd name="connsiteY20" fmla="*/ 4158143 h 6526581"/>
                    <a:gd name="connsiteX21" fmla="*/ 197756 w 4982411"/>
                    <a:gd name="connsiteY21" fmla="*/ 4295773 h 6526581"/>
                    <a:gd name="connsiteX22" fmla="*/ 2010611 w 4982411"/>
                    <a:gd name="connsiteY22" fmla="*/ 3526206 h 6526581"/>
                    <a:gd name="connsiteX23" fmla="*/ 2201111 w 4982411"/>
                    <a:gd name="connsiteY23" fmla="*/ 2821356 h 6526581"/>
                    <a:gd name="connsiteX24" fmla="*/ 2353511 w 4982411"/>
                    <a:gd name="connsiteY24" fmla="*/ 2516556 h 6526581"/>
                    <a:gd name="connsiteX25" fmla="*/ 2410661 w 4982411"/>
                    <a:gd name="connsiteY25" fmla="*/ 2297481 h 6526581"/>
                    <a:gd name="connsiteX26" fmla="*/ 2839286 w 4982411"/>
                    <a:gd name="connsiteY26" fmla="*/ 2383206 h 6526581"/>
                    <a:gd name="connsiteX27" fmla="*/ 3486986 w 4982411"/>
                    <a:gd name="connsiteY27" fmla="*/ 2649906 h 6526581"/>
                    <a:gd name="connsiteX28" fmla="*/ 3477461 w 4982411"/>
                    <a:gd name="connsiteY28" fmla="*/ 2783256 h 6526581"/>
                    <a:gd name="connsiteX29" fmla="*/ 2124911 w 4982411"/>
                    <a:gd name="connsiteY29" fmla="*/ 3735756 h 6526581"/>
                    <a:gd name="connsiteX30" fmla="*/ 2439236 w 4982411"/>
                    <a:gd name="connsiteY30" fmla="*/ 4907331 h 6526581"/>
                    <a:gd name="connsiteX31" fmla="*/ 2667836 w 4982411"/>
                    <a:gd name="connsiteY31" fmla="*/ 5831256 h 6526581"/>
                    <a:gd name="connsiteX32" fmla="*/ 2753561 w 4982411"/>
                    <a:gd name="connsiteY32" fmla="*/ 6145581 h 6526581"/>
                    <a:gd name="connsiteX33" fmla="*/ 2467811 w 4982411"/>
                    <a:gd name="connsiteY33" fmla="*/ 6393231 h 6526581"/>
                    <a:gd name="connsiteX34" fmla="*/ 2858336 w 4982411"/>
                    <a:gd name="connsiteY34" fmla="*/ 6526581 h 6526581"/>
                    <a:gd name="connsiteX35" fmla="*/ 3286961 w 4982411"/>
                    <a:gd name="connsiteY35" fmla="*/ 6078906 h 6526581"/>
                    <a:gd name="connsiteX36" fmla="*/ 3086936 w 4982411"/>
                    <a:gd name="connsiteY36" fmla="*/ 4878756 h 6526581"/>
                    <a:gd name="connsiteX37" fmla="*/ 3401261 w 4982411"/>
                    <a:gd name="connsiteY37" fmla="*/ 5059731 h 6526581"/>
                    <a:gd name="connsiteX38" fmla="*/ 3220286 w 4982411"/>
                    <a:gd name="connsiteY38" fmla="*/ 5621706 h 6526581"/>
                    <a:gd name="connsiteX39" fmla="*/ 3934661 w 4982411"/>
                    <a:gd name="connsiteY39" fmla="*/ 5040681 h 6526581"/>
                    <a:gd name="connsiteX40" fmla="*/ 3306011 w 4982411"/>
                    <a:gd name="connsiteY40" fmla="*/ 4088181 h 6526581"/>
                    <a:gd name="connsiteX41" fmla="*/ 4572836 w 4982411"/>
                    <a:gd name="connsiteY41" fmla="*/ 3373806 h 6526581"/>
                    <a:gd name="connsiteX42" fmla="*/ 4715711 w 4982411"/>
                    <a:gd name="connsiteY42" fmla="*/ 2059356 h 6526581"/>
                    <a:gd name="connsiteX43" fmla="*/ 4810961 w 4982411"/>
                    <a:gd name="connsiteY43" fmla="*/ 1821231 h 6526581"/>
                    <a:gd name="connsiteX44" fmla="*/ 4982411 w 4982411"/>
                    <a:gd name="connsiteY44" fmla="*/ 1316406 h 6526581"/>
                    <a:gd name="connsiteX45" fmla="*/ 3067886 w 4982411"/>
                    <a:gd name="connsiteY45" fmla="*/ 963981 h 6526581"/>
                    <a:gd name="connsiteX46" fmla="*/ 2963111 w 4982411"/>
                    <a:gd name="connsiteY46" fmla="*/ 1030656 h 6526581"/>
                    <a:gd name="connsiteX47" fmla="*/ 2409956 w 4982411"/>
                    <a:gd name="connsiteY47" fmla="*/ 946470 h 6526581"/>
                    <a:gd name="connsiteX48" fmla="*/ 2222066 w 4982411"/>
                    <a:gd name="connsiteY48" fmla="*/ 958995 h 6526581"/>
                    <a:gd name="connsiteX49" fmla="*/ 2207636 w 4982411"/>
                    <a:gd name="connsiteY49" fmla="*/ 878309 h 6526581"/>
                    <a:gd name="connsiteX50" fmla="*/ 2120422 w 4982411"/>
                    <a:gd name="connsiteY50" fmla="*/ 823611 h 6526581"/>
                    <a:gd name="connsiteX51" fmla="*/ 2018127 w 4982411"/>
                    <a:gd name="connsiteY51" fmla="*/ 851194 h 6526581"/>
                    <a:gd name="connsiteX52" fmla="*/ 1967004 w 4982411"/>
                    <a:gd name="connsiteY52" fmla="*/ 741905 h 6526581"/>
                    <a:gd name="connsiteX53" fmla="*/ 2095319 w 4982411"/>
                    <a:gd name="connsiteY53" fmla="*/ 681232 h 6526581"/>
                    <a:gd name="connsiteX54" fmla="*/ 2082791 w 4982411"/>
                    <a:gd name="connsiteY54" fmla="*/ 542402 h 6526581"/>
                    <a:gd name="connsiteX55" fmla="*/ 1913926 w 4982411"/>
                    <a:gd name="connsiteY55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80115 w 4982411"/>
                    <a:gd name="connsiteY20" fmla="*/ 4158143 h 6526581"/>
                    <a:gd name="connsiteX21" fmla="*/ 197756 w 4982411"/>
                    <a:gd name="connsiteY21" fmla="*/ 4295773 h 6526581"/>
                    <a:gd name="connsiteX22" fmla="*/ 2010611 w 4982411"/>
                    <a:gd name="connsiteY22" fmla="*/ 3526206 h 6526581"/>
                    <a:gd name="connsiteX23" fmla="*/ 2201111 w 4982411"/>
                    <a:gd name="connsiteY23" fmla="*/ 2821356 h 6526581"/>
                    <a:gd name="connsiteX24" fmla="*/ 2353511 w 4982411"/>
                    <a:gd name="connsiteY24" fmla="*/ 2516556 h 6526581"/>
                    <a:gd name="connsiteX25" fmla="*/ 2410661 w 4982411"/>
                    <a:gd name="connsiteY25" fmla="*/ 2297481 h 6526581"/>
                    <a:gd name="connsiteX26" fmla="*/ 2839286 w 4982411"/>
                    <a:gd name="connsiteY26" fmla="*/ 2383206 h 6526581"/>
                    <a:gd name="connsiteX27" fmla="*/ 3486986 w 4982411"/>
                    <a:gd name="connsiteY27" fmla="*/ 2649906 h 6526581"/>
                    <a:gd name="connsiteX28" fmla="*/ 3477461 w 4982411"/>
                    <a:gd name="connsiteY28" fmla="*/ 2783256 h 6526581"/>
                    <a:gd name="connsiteX29" fmla="*/ 2124911 w 4982411"/>
                    <a:gd name="connsiteY29" fmla="*/ 3735756 h 6526581"/>
                    <a:gd name="connsiteX30" fmla="*/ 2439236 w 4982411"/>
                    <a:gd name="connsiteY30" fmla="*/ 4907331 h 6526581"/>
                    <a:gd name="connsiteX31" fmla="*/ 2667836 w 4982411"/>
                    <a:gd name="connsiteY31" fmla="*/ 5831256 h 6526581"/>
                    <a:gd name="connsiteX32" fmla="*/ 2753561 w 4982411"/>
                    <a:gd name="connsiteY32" fmla="*/ 6145581 h 6526581"/>
                    <a:gd name="connsiteX33" fmla="*/ 2467811 w 4982411"/>
                    <a:gd name="connsiteY33" fmla="*/ 6393231 h 6526581"/>
                    <a:gd name="connsiteX34" fmla="*/ 2858336 w 4982411"/>
                    <a:gd name="connsiteY34" fmla="*/ 6526581 h 6526581"/>
                    <a:gd name="connsiteX35" fmla="*/ 3286961 w 4982411"/>
                    <a:gd name="connsiteY35" fmla="*/ 6078906 h 6526581"/>
                    <a:gd name="connsiteX36" fmla="*/ 3086936 w 4982411"/>
                    <a:gd name="connsiteY36" fmla="*/ 4878756 h 6526581"/>
                    <a:gd name="connsiteX37" fmla="*/ 3401261 w 4982411"/>
                    <a:gd name="connsiteY37" fmla="*/ 5059731 h 6526581"/>
                    <a:gd name="connsiteX38" fmla="*/ 3220286 w 4982411"/>
                    <a:gd name="connsiteY38" fmla="*/ 5621706 h 6526581"/>
                    <a:gd name="connsiteX39" fmla="*/ 3934661 w 4982411"/>
                    <a:gd name="connsiteY39" fmla="*/ 5040681 h 6526581"/>
                    <a:gd name="connsiteX40" fmla="*/ 3306011 w 4982411"/>
                    <a:gd name="connsiteY40" fmla="*/ 4088181 h 6526581"/>
                    <a:gd name="connsiteX41" fmla="*/ 4572836 w 4982411"/>
                    <a:gd name="connsiteY41" fmla="*/ 3373806 h 6526581"/>
                    <a:gd name="connsiteX42" fmla="*/ 4715711 w 4982411"/>
                    <a:gd name="connsiteY42" fmla="*/ 2059356 h 6526581"/>
                    <a:gd name="connsiteX43" fmla="*/ 4810961 w 4982411"/>
                    <a:gd name="connsiteY43" fmla="*/ 1821231 h 6526581"/>
                    <a:gd name="connsiteX44" fmla="*/ 4982411 w 4982411"/>
                    <a:gd name="connsiteY44" fmla="*/ 1316406 h 6526581"/>
                    <a:gd name="connsiteX45" fmla="*/ 3067886 w 4982411"/>
                    <a:gd name="connsiteY45" fmla="*/ 963981 h 6526581"/>
                    <a:gd name="connsiteX46" fmla="*/ 2963111 w 4982411"/>
                    <a:gd name="connsiteY46" fmla="*/ 1030656 h 6526581"/>
                    <a:gd name="connsiteX47" fmla="*/ 2409956 w 4982411"/>
                    <a:gd name="connsiteY47" fmla="*/ 946470 h 6526581"/>
                    <a:gd name="connsiteX48" fmla="*/ 2222066 w 4982411"/>
                    <a:gd name="connsiteY48" fmla="*/ 958995 h 6526581"/>
                    <a:gd name="connsiteX49" fmla="*/ 2207636 w 4982411"/>
                    <a:gd name="connsiteY49" fmla="*/ 878309 h 6526581"/>
                    <a:gd name="connsiteX50" fmla="*/ 2120422 w 4982411"/>
                    <a:gd name="connsiteY50" fmla="*/ 823611 h 6526581"/>
                    <a:gd name="connsiteX51" fmla="*/ 2018127 w 4982411"/>
                    <a:gd name="connsiteY51" fmla="*/ 851194 h 6526581"/>
                    <a:gd name="connsiteX52" fmla="*/ 1967004 w 4982411"/>
                    <a:gd name="connsiteY52" fmla="*/ 741905 h 6526581"/>
                    <a:gd name="connsiteX53" fmla="*/ 2095319 w 4982411"/>
                    <a:gd name="connsiteY53" fmla="*/ 681232 h 6526581"/>
                    <a:gd name="connsiteX54" fmla="*/ 2082791 w 4982411"/>
                    <a:gd name="connsiteY54" fmla="*/ 542402 h 6526581"/>
                    <a:gd name="connsiteX55" fmla="*/ 1913926 w 4982411"/>
                    <a:gd name="connsiteY55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97756 w 4982411"/>
                    <a:gd name="connsiteY21" fmla="*/ 4295773 h 6526581"/>
                    <a:gd name="connsiteX22" fmla="*/ 2010611 w 4982411"/>
                    <a:gd name="connsiteY22" fmla="*/ 3526206 h 6526581"/>
                    <a:gd name="connsiteX23" fmla="*/ 2201111 w 4982411"/>
                    <a:gd name="connsiteY23" fmla="*/ 2821356 h 6526581"/>
                    <a:gd name="connsiteX24" fmla="*/ 2353511 w 4982411"/>
                    <a:gd name="connsiteY24" fmla="*/ 2516556 h 6526581"/>
                    <a:gd name="connsiteX25" fmla="*/ 2410661 w 4982411"/>
                    <a:gd name="connsiteY25" fmla="*/ 2297481 h 6526581"/>
                    <a:gd name="connsiteX26" fmla="*/ 2839286 w 4982411"/>
                    <a:gd name="connsiteY26" fmla="*/ 2383206 h 6526581"/>
                    <a:gd name="connsiteX27" fmla="*/ 3486986 w 4982411"/>
                    <a:gd name="connsiteY27" fmla="*/ 2649906 h 6526581"/>
                    <a:gd name="connsiteX28" fmla="*/ 3477461 w 4982411"/>
                    <a:gd name="connsiteY28" fmla="*/ 2783256 h 6526581"/>
                    <a:gd name="connsiteX29" fmla="*/ 2124911 w 4982411"/>
                    <a:gd name="connsiteY29" fmla="*/ 3735756 h 6526581"/>
                    <a:gd name="connsiteX30" fmla="*/ 2439236 w 4982411"/>
                    <a:gd name="connsiteY30" fmla="*/ 4907331 h 6526581"/>
                    <a:gd name="connsiteX31" fmla="*/ 2667836 w 4982411"/>
                    <a:gd name="connsiteY31" fmla="*/ 5831256 h 6526581"/>
                    <a:gd name="connsiteX32" fmla="*/ 2753561 w 4982411"/>
                    <a:gd name="connsiteY32" fmla="*/ 6145581 h 6526581"/>
                    <a:gd name="connsiteX33" fmla="*/ 2467811 w 4982411"/>
                    <a:gd name="connsiteY33" fmla="*/ 6393231 h 6526581"/>
                    <a:gd name="connsiteX34" fmla="*/ 2858336 w 4982411"/>
                    <a:gd name="connsiteY34" fmla="*/ 6526581 h 6526581"/>
                    <a:gd name="connsiteX35" fmla="*/ 3286961 w 4982411"/>
                    <a:gd name="connsiteY35" fmla="*/ 6078906 h 6526581"/>
                    <a:gd name="connsiteX36" fmla="*/ 3086936 w 4982411"/>
                    <a:gd name="connsiteY36" fmla="*/ 4878756 h 6526581"/>
                    <a:gd name="connsiteX37" fmla="*/ 3401261 w 4982411"/>
                    <a:gd name="connsiteY37" fmla="*/ 5059731 h 6526581"/>
                    <a:gd name="connsiteX38" fmla="*/ 3220286 w 4982411"/>
                    <a:gd name="connsiteY38" fmla="*/ 5621706 h 6526581"/>
                    <a:gd name="connsiteX39" fmla="*/ 3934661 w 4982411"/>
                    <a:gd name="connsiteY39" fmla="*/ 5040681 h 6526581"/>
                    <a:gd name="connsiteX40" fmla="*/ 3306011 w 4982411"/>
                    <a:gd name="connsiteY40" fmla="*/ 4088181 h 6526581"/>
                    <a:gd name="connsiteX41" fmla="*/ 4572836 w 4982411"/>
                    <a:gd name="connsiteY41" fmla="*/ 3373806 h 6526581"/>
                    <a:gd name="connsiteX42" fmla="*/ 4715711 w 4982411"/>
                    <a:gd name="connsiteY42" fmla="*/ 2059356 h 6526581"/>
                    <a:gd name="connsiteX43" fmla="*/ 4810961 w 4982411"/>
                    <a:gd name="connsiteY43" fmla="*/ 1821231 h 6526581"/>
                    <a:gd name="connsiteX44" fmla="*/ 4982411 w 4982411"/>
                    <a:gd name="connsiteY44" fmla="*/ 1316406 h 6526581"/>
                    <a:gd name="connsiteX45" fmla="*/ 3067886 w 4982411"/>
                    <a:gd name="connsiteY45" fmla="*/ 963981 h 6526581"/>
                    <a:gd name="connsiteX46" fmla="*/ 2963111 w 4982411"/>
                    <a:gd name="connsiteY46" fmla="*/ 1030656 h 6526581"/>
                    <a:gd name="connsiteX47" fmla="*/ 2409956 w 4982411"/>
                    <a:gd name="connsiteY47" fmla="*/ 946470 h 6526581"/>
                    <a:gd name="connsiteX48" fmla="*/ 2222066 w 4982411"/>
                    <a:gd name="connsiteY48" fmla="*/ 958995 h 6526581"/>
                    <a:gd name="connsiteX49" fmla="*/ 2207636 w 4982411"/>
                    <a:gd name="connsiteY49" fmla="*/ 878309 h 6526581"/>
                    <a:gd name="connsiteX50" fmla="*/ 2120422 w 4982411"/>
                    <a:gd name="connsiteY50" fmla="*/ 823611 h 6526581"/>
                    <a:gd name="connsiteX51" fmla="*/ 2018127 w 4982411"/>
                    <a:gd name="connsiteY51" fmla="*/ 851194 h 6526581"/>
                    <a:gd name="connsiteX52" fmla="*/ 1967004 w 4982411"/>
                    <a:gd name="connsiteY52" fmla="*/ 741905 h 6526581"/>
                    <a:gd name="connsiteX53" fmla="*/ 2095319 w 4982411"/>
                    <a:gd name="connsiteY53" fmla="*/ 681232 h 6526581"/>
                    <a:gd name="connsiteX54" fmla="*/ 2082791 w 4982411"/>
                    <a:gd name="connsiteY54" fmla="*/ 542402 h 6526581"/>
                    <a:gd name="connsiteX55" fmla="*/ 1913926 w 4982411"/>
                    <a:gd name="connsiteY55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72599 w 4982411"/>
                    <a:gd name="connsiteY20" fmla="*/ 4125575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40032 w 4982411"/>
                    <a:gd name="connsiteY20" fmla="*/ 4145616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13926 w 4982411"/>
                    <a:gd name="connsiteY0" fmla="*/ 232488 h 6526581"/>
                    <a:gd name="connsiteX1" fmla="*/ 587366 w 4982411"/>
                    <a:gd name="connsiteY1" fmla="*/ 831127 h 6526581"/>
                    <a:gd name="connsiteX2" fmla="*/ 777371 w 4982411"/>
                    <a:gd name="connsiteY2" fmla="*/ 906831 h 6526581"/>
                    <a:gd name="connsiteX3" fmla="*/ 824996 w 4982411"/>
                    <a:gd name="connsiteY3" fmla="*/ 997567 h 6526581"/>
                    <a:gd name="connsiteX4" fmla="*/ 762836 w 4982411"/>
                    <a:gd name="connsiteY4" fmla="*/ 1062232 h 6526581"/>
                    <a:gd name="connsiteX5" fmla="*/ 847569 w 4982411"/>
                    <a:gd name="connsiteY5" fmla="*/ 1198583 h 6526581"/>
                    <a:gd name="connsiteX6" fmla="*/ 776875 w 4982411"/>
                    <a:gd name="connsiteY6" fmla="*/ 1330445 h 6526581"/>
                    <a:gd name="connsiteX7" fmla="*/ 933321 w 4982411"/>
                    <a:gd name="connsiteY7" fmla="*/ 1384621 h 6526581"/>
                    <a:gd name="connsiteX8" fmla="*/ 1052135 w 4982411"/>
                    <a:gd name="connsiteY8" fmla="*/ 1485089 h 6526581"/>
                    <a:gd name="connsiteX9" fmla="*/ 1036060 w 4982411"/>
                    <a:gd name="connsiteY9" fmla="*/ 1537986 h 6526581"/>
                    <a:gd name="connsiteX10" fmla="*/ 1117270 w 4982411"/>
                    <a:gd name="connsiteY10" fmla="*/ 1560245 h 6526581"/>
                    <a:gd name="connsiteX11" fmla="*/ 1219514 w 4982411"/>
                    <a:gd name="connsiteY11" fmla="*/ 1693387 h 6526581"/>
                    <a:gd name="connsiteX12" fmla="*/ 1456151 w 4982411"/>
                    <a:gd name="connsiteY12" fmla="*/ 1581618 h 6526581"/>
                    <a:gd name="connsiteX13" fmla="*/ 1524341 w 4982411"/>
                    <a:gd name="connsiteY13" fmla="*/ 1716952 h 6526581"/>
                    <a:gd name="connsiteX14" fmla="*/ 1650174 w 4982411"/>
                    <a:gd name="connsiteY14" fmla="*/ 1660820 h 6526581"/>
                    <a:gd name="connsiteX15" fmla="*/ 1588980 w 4982411"/>
                    <a:gd name="connsiteY15" fmla="*/ 2582709 h 6526581"/>
                    <a:gd name="connsiteX16" fmla="*/ 1036034 w 4982411"/>
                    <a:gd name="connsiteY16" fmla="*/ 3364751 h 6526581"/>
                    <a:gd name="connsiteX17" fmla="*/ 724736 w 4982411"/>
                    <a:gd name="connsiteY17" fmla="*/ 3497631 h 6526581"/>
                    <a:gd name="connsiteX18" fmla="*/ 45434 w 4982411"/>
                    <a:gd name="connsiteY18" fmla="*/ 3932258 h 6526581"/>
                    <a:gd name="connsiteX19" fmla="*/ 37527 w 4982411"/>
                    <a:gd name="connsiteY19" fmla="*/ 4037893 h 6526581"/>
                    <a:gd name="connsiteX20" fmla="*/ 40032 w 4982411"/>
                    <a:gd name="connsiteY20" fmla="*/ 4145616 h 6526581"/>
                    <a:gd name="connsiteX21" fmla="*/ 112683 w 4982411"/>
                    <a:gd name="connsiteY21" fmla="*/ 4228289 h 6526581"/>
                    <a:gd name="connsiteX22" fmla="*/ 197756 w 4982411"/>
                    <a:gd name="connsiteY22" fmla="*/ 4295773 h 6526581"/>
                    <a:gd name="connsiteX23" fmla="*/ 2010611 w 4982411"/>
                    <a:gd name="connsiteY23" fmla="*/ 3526206 h 6526581"/>
                    <a:gd name="connsiteX24" fmla="*/ 2201111 w 4982411"/>
                    <a:gd name="connsiteY24" fmla="*/ 2821356 h 6526581"/>
                    <a:gd name="connsiteX25" fmla="*/ 2353511 w 4982411"/>
                    <a:gd name="connsiteY25" fmla="*/ 2516556 h 6526581"/>
                    <a:gd name="connsiteX26" fmla="*/ 2410661 w 4982411"/>
                    <a:gd name="connsiteY26" fmla="*/ 2297481 h 6526581"/>
                    <a:gd name="connsiteX27" fmla="*/ 2839286 w 4982411"/>
                    <a:gd name="connsiteY27" fmla="*/ 2383206 h 6526581"/>
                    <a:gd name="connsiteX28" fmla="*/ 3486986 w 4982411"/>
                    <a:gd name="connsiteY28" fmla="*/ 2649906 h 6526581"/>
                    <a:gd name="connsiteX29" fmla="*/ 3477461 w 4982411"/>
                    <a:gd name="connsiteY29" fmla="*/ 2783256 h 6526581"/>
                    <a:gd name="connsiteX30" fmla="*/ 2124911 w 4982411"/>
                    <a:gd name="connsiteY30" fmla="*/ 3735756 h 6526581"/>
                    <a:gd name="connsiteX31" fmla="*/ 2439236 w 4982411"/>
                    <a:gd name="connsiteY31" fmla="*/ 4907331 h 6526581"/>
                    <a:gd name="connsiteX32" fmla="*/ 2667836 w 4982411"/>
                    <a:gd name="connsiteY32" fmla="*/ 5831256 h 6526581"/>
                    <a:gd name="connsiteX33" fmla="*/ 2753561 w 4982411"/>
                    <a:gd name="connsiteY33" fmla="*/ 6145581 h 6526581"/>
                    <a:gd name="connsiteX34" fmla="*/ 2467811 w 4982411"/>
                    <a:gd name="connsiteY34" fmla="*/ 6393231 h 6526581"/>
                    <a:gd name="connsiteX35" fmla="*/ 2858336 w 4982411"/>
                    <a:gd name="connsiteY35" fmla="*/ 6526581 h 6526581"/>
                    <a:gd name="connsiteX36" fmla="*/ 3286961 w 4982411"/>
                    <a:gd name="connsiteY36" fmla="*/ 6078906 h 6526581"/>
                    <a:gd name="connsiteX37" fmla="*/ 3086936 w 4982411"/>
                    <a:gd name="connsiteY37" fmla="*/ 4878756 h 6526581"/>
                    <a:gd name="connsiteX38" fmla="*/ 3401261 w 4982411"/>
                    <a:gd name="connsiteY38" fmla="*/ 5059731 h 6526581"/>
                    <a:gd name="connsiteX39" fmla="*/ 3220286 w 4982411"/>
                    <a:gd name="connsiteY39" fmla="*/ 5621706 h 6526581"/>
                    <a:gd name="connsiteX40" fmla="*/ 3934661 w 4982411"/>
                    <a:gd name="connsiteY40" fmla="*/ 5040681 h 6526581"/>
                    <a:gd name="connsiteX41" fmla="*/ 3306011 w 4982411"/>
                    <a:gd name="connsiteY41" fmla="*/ 4088181 h 6526581"/>
                    <a:gd name="connsiteX42" fmla="*/ 4572836 w 4982411"/>
                    <a:gd name="connsiteY42" fmla="*/ 3373806 h 6526581"/>
                    <a:gd name="connsiteX43" fmla="*/ 4715711 w 4982411"/>
                    <a:gd name="connsiteY43" fmla="*/ 2059356 h 6526581"/>
                    <a:gd name="connsiteX44" fmla="*/ 4810961 w 4982411"/>
                    <a:gd name="connsiteY44" fmla="*/ 1821231 h 6526581"/>
                    <a:gd name="connsiteX45" fmla="*/ 4982411 w 4982411"/>
                    <a:gd name="connsiteY45" fmla="*/ 1316406 h 6526581"/>
                    <a:gd name="connsiteX46" fmla="*/ 3067886 w 4982411"/>
                    <a:gd name="connsiteY46" fmla="*/ 963981 h 6526581"/>
                    <a:gd name="connsiteX47" fmla="*/ 2963111 w 4982411"/>
                    <a:gd name="connsiteY47" fmla="*/ 1030656 h 6526581"/>
                    <a:gd name="connsiteX48" fmla="*/ 2409956 w 4982411"/>
                    <a:gd name="connsiteY48" fmla="*/ 946470 h 6526581"/>
                    <a:gd name="connsiteX49" fmla="*/ 2222066 w 4982411"/>
                    <a:gd name="connsiteY49" fmla="*/ 958995 h 6526581"/>
                    <a:gd name="connsiteX50" fmla="*/ 2207636 w 4982411"/>
                    <a:gd name="connsiteY50" fmla="*/ 878309 h 6526581"/>
                    <a:gd name="connsiteX51" fmla="*/ 2120422 w 4982411"/>
                    <a:gd name="connsiteY51" fmla="*/ 823611 h 6526581"/>
                    <a:gd name="connsiteX52" fmla="*/ 2018127 w 4982411"/>
                    <a:gd name="connsiteY52" fmla="*/ 851194 h 6526581"/>
                    <a:gd name="connsiteX53" fmla="*/ 1967004 w 4982411"/>
                    <a:gd name="connsiteY53" fmla="*/ 741905 h 6526581"/>
                    <a:gd name="connsiteX54" fmla="*/ 2095319 w 4982411"/>
                    <a:gd name="connsiteY54" fmla="*/ 681232 h 6526581"/>
                    <a:gd name="connsiteX55" fmla="*/ 2082791 w 4982411"/>
                    <a:gd name="connsiteY55" fmla="*/ 542402 h 6526581"/>
                    <a:gd name="connsiteX56" fmla="*/ 1913926 w 4982411"/>
                    <a:gd name="connsiteY56" fmla="*/ 232488 h 6526581"/>
                    <a:gd name="connsiteX0" fmla="*/ 1934463 w 5002948"/>
                    <a:gd name="connsiteY0" fmla="*/ 232488 h 6526581"/>
                    <a:gd name="connsiteX1" fmla="*/ 607903 w 5002948"/>
                    <a:gd name="connsiteY1" fmla="*/ 831127 h 6526581"/>
                    <a:gd name="connsiteX2" fmla="*/ 797908 w 5002948"/>
                    <a:gd name="connsiteY2" fmla="*/ 906831 h 6526581"/>
                    <a:gd name="connsiteX3" fmla="*/ 845533 w 5002948"/>
                    <a:gd name="connsiteY3" fmla="*/ 997567 h 6526581"/>
                    <a:gd name="connsiteX4" fmla="*/ 783373 w 5002948"/>
                    <a:gd name="connsiteY4" fmla="*/ 1062232 h 6526581"/>
                    <a:gd name="connsiteX5" fmla="*/ 868106 w 5002948"/>
                    <a:gd name="connsiteY5" fmla="*/ 1198583 h 6526581"/>
                    <a:gd name="connsiteX6" fmla="*/ 797412 w 5002948"/>
                    <a:gd name="connsiteY6" fmla="*/ 1330445 h 6526581"/>
                    <a:gd name="connsiteX7" fmla="*/ 953858 w 5002948"/>
                    <a:gd name="connsiteY7" fmla="*/ 1384621 h 6526581"/>
                    <a:gd name="connsiteX8" fmla="*/ 1072672 w 5002948"/>
                    <a:gd name="connsiteY8" fmla="*/ 1485089 h 6526581"/>
                    <a:gd name="connsiteX9" fmla="*/ 1056597 w 5002948"/>
                    <a:gd name="connsiteY9" fmla="*/ 1537986 h 6526581"/>
                    <a:gd name="connsiteX10" fmla="*/ 1137807 w 5002948"/>
                    <a:gd name="connsiteY10" fmla="*/ 1560245 h 6526581"/>
                    <a:gd name="connsiteX11" fmla="*/ 1240051 w 5002948"/>
                    <a:gd name="connsiteY11" fmla="*/ 1693387 h 6526581"/>
                    <a:gd name="connsiteX12" fmla="*/ 1476688 w 5002948"/>
                    <a:gd name="connsiteY12" fmla="*/ 1581618 h 6526581"/>
                    <a:gd name="connsiteX13" fmla="*/ 1544878 w 5002948"/>
                    <a:gd name="connsiteY13" fmla="*/ 1716952 h 6526581"/>
                    <a:gd name="connsiteX14" fmla="*/ 1670711 w 5002948"/>
                    <a:gd name="connsiteY14" fmla="*/ 1660820 h 6526581"/>
                    <a:gd name="connsiteX15" fmla="*/ 1609517 w 5002948"/>
                    <a:gd name="connsiteY15" fmla="*/ 2582709 h 6526581"/>
                    <a:gd name="connsiteX16" fmla="*/ 1056571 w 5002948"/>
                    <a:gd name="connsiteY16" fmla="*/ 3364751 h 6526581"/>
                    <a:gd name="connsiteX17" fmla="*/ 745273 w 5002948"/>
                    <a:gd name="connsiteY17" fmla="*/ 3497631 h 6526581"/>
                    <a:gd name="connsiteX18" fmla="*/ 65971 w 5002948"/>
                    <a:gd name="connsiteY18" fmla="*/ 3932258 h 6526581"/>
                    <a:gd name="connsiteX19" fmla="*/ 58064 w 5002948"/>
                    <a:gd name="connsiteY19" fmla="*/ 4037893 h 6526581"/>
                    <a:gd name="connsiteX20" fmla="*/ 60569 w 5002948"/>
                    <a:gd name="connsiteY20" fmla="*/ 4145616 h 6526581"/>
                    <a:gd name="connsiteX21" fmla="*/ 133220 w 5002948"/>
                    <a:gd name="connsiteY21" fmla="*/ 4228289 h 6526581"/>
                    <a:gd name="connsiteX22" fmla="*/ 218293 w 5002948"/>
                    <a:gd name="connsiteY22" fmla="*/ 4295773 h 6526581"/>
                    <a:gd name="connsiteX23" fmla="*/ 2031148 w 5002948"/>
                    <a:gd name="connsiteY23" fmla="*/ 3526206 h 6526581"/>
                    <a:gd name="connsiteX24" fmla="*/ 2221648 w 5002948"/>
                    <a:gd name="connsiteY24" fmla="*/ 2821356 h 6526581"/>
                    <a:gd name="connsiteX25" fmla="*/ 2374048 w 5002948"/>
                    <a:gd name="connsiteY25" fmla="*/ 2516556 h 6526581"/>
                    <a:gd name="connsiteX26" fmla="*/ 2431198 w 5002948"/>
                    <a:gd name="connsiteY26" fmla="*/ 2297481 h 6526581"/>
                    <a:gd name="connsiteX27" fmla="*/ 2859823 w 5002948"/>
                    <a:gd name="connsiteY27" fmla="*/ 2383206 h 6526581"/>
                    <a:gd name="connsiteX28" fmla="*/ 3507523 w 5002948"/>
                    <a:gd name="connsiteY28" fmla="*/ 2649906 h 6526581"/>
                    <a:gd name="connsiteX29" fmla="*/ 3497998 w 5002948"/>
                    <a:gd name="connsiteY29" fmla="*/ 2783256 h 6526581"/>
                    <a:gd name="connsiteX30" fmla="*/ 2145448 w 5002948"/>
                    <a:gd name="connsiteY30" fmla="*/ 3735756 h 6526581"/>
                    <a:gd name="connsiteX31" fmla="*/ 2459773 w 5002948"/>
                    <a:gd name="connsiteY31" fmla="*/ 4907331 h 6526581"/>
                    <a:gd name="connsiteX32" fmla="*/ 2688373 w 5002948"/>
                    <a:gd name="connsiteY32" fmla="*/ 5831256 h 6526581"/>
                    <a:gd name="connsiteX33" fmla="*/ 2774098 w 5002948"/>
                    <a:gd name="connsiteY33" fmla="*/ 6145581 h 6526581"/>
                    <a:gd name="connsiteX34" fmla="*/ 2488348 w 5002948"/>
                    <a:gd name="connsiteY34" fmla="*/ 6393231 h 6526581"/>
                    <a:gd name="connsiteX35" fmla="*/ 2878873 w 5002948"/>
                    <a:gd name="connsiteY35" fmla="*/ 6526581 h 6526581"/>
                    <a:gd name="connsiteX36" fmla="*/ 3307498 w 5002948"/>
                    <a:gd name="connsiteY36" fmla="*/ 6078906 h 6526581"/>
                    <a:gd name="connsiteX37" fmla="*/ 3107473 w 5002948"/>
                    <a:gd name="connsiteY37" fmla="*/ 4878756 h 6526581"/>
                    <a:gd name="connsiteX38" fmla="*/ 3421798 w 5002948"/>
                    <a:gd name="connsiteY38" fmla="*/ 5059731 h 6526581"/>
                    <a:gd name="connsiteX39" fmla="*/ 3240823 w 5002948"/>
                    <a:gd name="connsiteY39" fmla="*/ 5621706 h 6526581"/>
                    <a:gd name="connsiteX40" fmla="*/ 3955198 w 5002948"/>
                    <a:gd name="connsiteY40" fmla="*/ 5040681 h 6526581"/>
                    <a:gd name="connsiteX41" fmla="*/ 3326548 w 5002948"/>
                    <a:gd name="connsiteY41" fmla="*/ 4088181 h 6526581"/>
                    <a:gd name="connsiteX42" fmla="*/ 4593373 w 5002948"/>
                    <a:gd name="connsiteY42" fmla="*/ 3373806 h 6526581"/>
                    <a:gd name="connsiteX43" fmla="*/ 4736248 w 5002948"/>
                    <a:gd name="connsiteY43" fmla="*/ 2059356 h 6526581"/>
                    <a:gd name="connsiteX44" fmla="*/ 4831498 w 5002948"/>
                    <a:gd name="connsiteY44" fmla="*/ 1821231 h 6526581"/>
                    <a:gd name="connsiteX45" fmla="*/ 5002948 w 5002948"/>
                    <a:gd name="connsiteY45" fmla="*/ 1316406 h 6526581"/>
                    <a:gd name="connsiteX46" fmla="*/ 3088423 w 5002948"/>
                    <a:gd name="connsiteY46" fmla="*/ 963981 h 6526581"/>
                    <a:gd name="connsiteX47" fmla="*/ 2983648 w 5002948"/>
                    <a:gd name="connsiteY47" fmla="*/ 1030656 h 6526581"/>
                    <a:gd name="connsiteX48" fmla="*/ 2430493 w 5002948"/>
                    <a:gd name="connsiteY48" fmla="*/ 946470 h 6526581"/>
                    <a:gd name="connsiteX49" fmla="*/ 2242603 w 5002948"/>
                    <a:gd name="connsiteY49" fmla="*/ 958995 h 6526581"/>
                    <a:gd name="connsiteX50" fmla="*/ 2228173 w 5002948"/>
                    <a:gd name="connsiteY50" fmla="*/ 878309 h 6526581"/>
                    <a:gd name="connsiteX51" fmla="*/ 2140959 w 5002948"/>
                    <a:gd name="connsiteY51" fmla="*/ 823611 h 6526581"/>
                    <a:gd name="connsiteX52" fmla="*/ 2038664 w 5002948"/>
                    <a:gd name="connsiteY52" fmla="*/ 851194 h 6526581"/>
                    <a:gd name="connsiteX53" fmla="*/ 1987541 w 5002948"/>
                    <a:gd name="connsiteY53" fmla="*/ 741905 h 6526581"/>
                    <a:gd name="connsiteX54" fmla="*/ 2115856 w 5002948"/>
                    <a:gd name="connsiteY54" fmla="*/ 681232 h 6526581"/>
                    <a:gd name="connsiteX55" fmla="*/ 2103328 w 5002948"/>
                    <a:gd name="connsiteY55" fmla="*/ 542402 h 6526581"/>
                    <a:gd name="connsiteX56" fmla="*/ 1934463 w 5002948"/>
                    <a:gd name="connsiteY56" fmla="*/ 232488 h 6526581"/>
                    <a:gd name="connsiteX0" fmla="*/ 1933746 w 5002231"/>
                    <a:gd name="connsiteY0" fmla="*/ 232488 h 6526581"/>
                    <a:gd name="connsiteX1" fmla="*/ 607186 w 5002231"/>
                    <a:gd name="connsiteY1" fmla="*/ 831127 h 6526581"/>
                    <a:gd name="connsiteX2" fmla="*/ 797191 w 5002231"/>
                    <a:gd name="connsiteY2" fmla="*/ 906831 h 6526581"/>
                    <a:gd name="connsiteX3" fmla="*/ 844816 w 5002231"/>
                    <a:gd name="connsiteY3" fmla="*/ 997567 h 6526581"/>
                    <a:gd name="connsiteX4" fmla="*/ 782656 w 5002231"/>
                    <a:gd name="connsiteY4" fmla="*/ 1062232 h 6526581"/>
                    <a:gd name="connsiteX5" fmla="*/ 867389 w 5002231"/>
                    <a:gd name="connsiteY5" fmla="*/ 1198583 h 6526581"/>
                    <a:gd name="connsiteX6" fmla="*/ 796695 w 5002231"/>
                    <a:gd name="connsiteY6" fmla="*/ 1330445 h 6526581"/>
                    <a:gd name="connsiteX7" fmla="*/ 953141 w 5002231"/>
                    <a:gd name="connsiteY7" fmla="*/ 1384621 h 6526581"/>
                    <a:gd name="connsiteX8" fmla="*/ 1071955 w 5002231"/>
                    <a:gd name="connsiteY8" fmla="*/ 1485089 h 6526581"/>
                    <a:gd name="connsiteX9" fmla="*/ 1055880 w 5002231"/>
                    <a:gd name="connsiteY9" fmla="*/ 1537986 h 6526581"/>
                    <a:gd name="connsiteX10" fmla="*/ 1137090 w 5002231"/>
                    <a:gd name="connsiteY10" fmla="*/ 1560245 h 6526581"/>
                    <a:gd name="connsiteX11" fmla="*/ 1239334 w 5002231"/>
                    <a:gd name="connsiteY11" fmla="*/ 1693387 h 6526581"/>
                    <a:gd name="connsiteX12" fmla="*/ 1475971 w 5002231"/>
                    <a:gd name="connsiteY12" fmla="*/ 1581618 h 6526581"/>
                    <a:gd name="connsiteX13" fmla="*/ 1544161 w 5002231"/>
                    <a:gd name="connsiteY13" fmla="*/ 1716952 h 6526581"/>
                    <a:gd name="connsiteX14" fmla="*/ 1669994 w 5002231"/>
                    <a:gd name="connsiteY14" fmla="*/ 1660820 h 6526581"/>
                    <a:gd name="connsiteX15" fmla="*/ 1608800 w 5002231"/>
                    <a:gd name="connsiteY15" fmla="*/ 2582709 h 6526581"/>
                    <a:gd name="connsiteX16" fmla="*/ 1055854 w 5002231"/>
                    <a:gd name="connsiteY16" fmla="*/ 3364751 h 6526581"/>
                    <a:gd name="connsiteX17" fmla="*/ 744556 w 5002231"/>
                    <a:gd name="connsiteY17" fmla="*/ 3497631 h 6526581"/>
                    <a:gd name="connsiteX18" fmla="*/ 65254 w 5002231"/>
                    <a:gd name="connsiteY18" fmla="*/ 3932258 h 6526581"/>
                    <a:gd name="connsiteX19" fmla="*/ 57347 w 5002231"/>
                    <a:gd name="connsiteY19" fmla="*/ 4037893 h 6526581"/>
                    <a:gd name="connsiteX20" fmla="*/ 59852 w 5002231"/>
                    <a:gd name="connsiteY20" fmla="*/ 4145616 h 6526581"/>
                    <a:gd name="connsiteX21" fmla="*/ 132503 w 5002231"/>
                    <a:gd name="connsiteY21" fmla="*/ 4228289 h 6526581"/>
                    <a:gd name="connsiteX22" fmla="*/ 217576 w 5002231"/>
                    <a:gd name="connsiteY22" fmla="*/ 4295773 h 6526581"/>
                    <a:gd name="connsiteX23" fmla="*/ 2030431 w 5002231"/>
                    <a:gd name="connsiteY23" fmla="*/ 3526206 h 6526581"/>
                    <a:gd name="connsiteX24" fmla="*/ 2220931 w 5002231"/>
                    <a:gd name="connsiteY24" fmla="*/ 2821356 h 6526581"/>
                    <a:gd name="connsiteX25" fmla="*/ 2373331 w 5002231"/>
                    <a:gd name="connsiteY25" fmla="*/ 2516556 h 6526581"/>
                    <a:gd name="connsiteX26" fmla="*/ 2430481 w 5002231"/>
                    <a:gd name="connsiteY26" fmla="*/ 2297481 h 6526581"/>
                    <a:gd name="connsiteX27" fmla="*/ 2859106 w 5002231"/>
                    <a:gd name="connsiteY27" fmla="*/ 2383206 h 6526581"/>
                    <a:gd name="connsiteX28" fmla="*/ 3506806 w 5002231"/>
                    <a:gd name="connsiteY28" fmla="*/ 2649906 h 6526581"/>
                    <a:gd name="connsiteX29" fmla="*/ 3497281 w 5002231"/>
                    <a:gd name="connsiteY29" fmla="*/ 2783256 h 6526581"/>
                    <a:gd name="connsiteX30" fmla="*/ 2144731 w 5002231"/>
                    <a:gd name="connsiteY30" fmla="*/ 3735756 h 6526581"/>
                    <a:gd name="connsiteX31" fmla="*/ 2459056 w 5002231"/>
                    <a:gd name="connsiteY31" fmla="*/ 4907331 h 6526581"/>
                    <a:gd name="connsiteX32" fmla="*/ 2687656 w 5002231"/>
                    <a:gd name="connsiteY32" fmla="*/ 5831256 h 6526581"/>
                    <a:gd name="connsiteX33" fmla="*/ 2773381 w 5002231"/>
                    <a:gd name="connsiteY33" fmla="*/ 6145581 h 6526581"/>
                    <a:gd name="connsiteX34" fmla="*/ 2487631 w 5002231"/>
                    <a:gd name="connsiteY34" fmla="*/ 6393231 h 6526581"/>
                    <a:gd name="connsiteX35" fmla="*/ 2878156 w 5002231"/>
                    <a:gd name="connsiteY35" fmla="*/ 6526581 h 6526581"/>
                    <a:gd name="connsiteX36" fmla="*/ 3306781 w 5002231"/>
                    <a:gd name="connsiteY36" fmla="*/ 6078906 h 6526581"/>
                    <a:gd name="connsiteX37" fmla="*/ 3106756 w 5002231"/>
                    <a:gd name="connsiteY37" fmla="*/ 4878756 h 6526581"/>
                    <a:gd name="connsiteX38" fmla="*/ 3421081 w 5002231"/>
                    <a:gd name="connsiteY38" fmla="*/ 5059731 h 6526581"/>
                    <a:gd name="connsiteX39" fmla="*/ 3240106 w 5002231"/>
                    <a:gd name="connsiteY39" fmla="*/ 5621706 h 6526581"/>
                    <a:gd name="connsiteX40" fmla="*/ 3954481 w 5002231"/>
                    <a:gd name="connsiteY40" fmla="*/ 5040681 h 6526581"/>
                    <a:gd name="connsiteX41" fmla="*/ 3325831 w 5002231"/>
                    <a:gd name="connsiteY41" fmla="*/ 4088181 h 6526581"/>
                    <a:gd name="connsiteX42" fmla="*/ 4592656 w 5002231"/>
                    <a:gd name="connsiteY42" fmla="*/ 3373806 h 6526581"/>
                    <a:gd name="connsiteX43" fmla="*/ 4735531 w 5002231"/>
                    <a:gd name="connsiteY43" fmla="*/ 2059356 h 6526581"/>
                    <a:gd name="connsiteX44" fmla="*/ 4830781 w 5002231"/>
                    <a:gd name="connsiteY44" fmla="*/ 1821231 h 6526581"/>
                    <a:gd name="connsiteX45" fmla="*/ 5002231 w 5002231"/>
                    <a:gd name="connsiteY45" fmla="*/ 1316406 h 6526581"/>
                    <a:gd name="connsiteX46" fmla="*/ 3087706 w 5002231"/>
                    <a:gd name="connsiteY46" fmla="*/ 963981 h 6526581"/>
                    <a:gd name="connsiteX47" fmla="*/ 2982931 w 5002231"/>
                    <a:gd name="connsiteY47" fmla="*/ 1030656 h 6526581"/>
                    <a:gd name="connsiteX48" fmla="*/ 2429776 w 5002231"/>
                    <a:gd name="connsiteY48" fmla="*/ 946470 h 6526581"/>
                    <a:gd name="connsiteX49" fmla="*/ 2241886 w 5002231"/>
                    <a:gd name="connsiteY49" fmla="*/ 958995 h 6526581"/>
                    <a:gd name="connsiteX50" fmla="*/ 2227456 w 5002231"/>
                    <a:gd name="connsiteY50" fmla="*/ 878309 h 6526581"/>
                    <a:gd name="connsiteX51" fmla="*/ 2140242 w 5002231"/>
                    <a:gd name="connsiteY51" fmla="*/ 823611 h 6526581"/>
                    <a:gd name="connsiteX52" fmla="*/ 2037947 w 5002231"/>
                    <a:gd name="connsiteY52" fmla="*/ 851194 h 6526581"/>
                    <a:gd name="connsiteX53" fmla="*/ 1986824 w 5002231"/>
                    <a:gd name="connsiteY53" fmla="*/ 741905 h 6526581"/>
                    <a:gd name="connsiteX54" fmla="*/ 2115139 w 5002231"/>
                    <a:gd name="connsiteY54" fmla="*/ 681232 h 6526581"/>
                    <a:gd name="connsiteX55" fmla="*/ 2102611 w 5002231"/>
                    <a:gd name="connsiteY55" fmla="*/ 542402 h 6526581"/>
                    <a:gd name="connsiteX56" fmla="*/ 1933746 w 5002231"/>
                    <a:gd name="connsiteY56" fmla="*/ 232488 h 6526581"/>
                    <a:gd name="connsiteX0" fmla="*/ 1947582 w 5016067"/>
                    <a:gd name="connsiteY0" fmla="*/ 232488 h 6526581"/>
                    <a:gd name="connsiteX1" fmla="*/ 621022 w 5016067"/>
                    <a:gd name="connsiteY1" fmla="*/ 831127 h 6526581"/>
                    <a:gd name="connsiteX2" fmla="*/ 811027 w 5016067"/>
                    <a:gd name="connsiteY2" fmla="*/ 906831 h 6526581"/>
                    <a:gd name="connsiteX3" fmla="*/ 858652 w 5016067"/>
                    <a:gd name="connsiteY3" fmla="*/ 997567 h 6526581"/>
                    <a:gd name="connsiteX4" fmla="*/ 796492 w 5016067"/>
                    <a:gd name="connsiteY4" fmla="*/ 1062232 h 6526581"/>
                    <a:gd name="connsiteX5" fmla="*/ 881225 w 5016067"/>
                    <a:gd name="connsiteY5" fmla="*/ 1198583 h 6526581"/>
                    <a:gd name="connsiteX6" fmla="*/ 810531 w 5016067"/>
                    <a:gd name="connsiteY6" fmla="*/ 1330445 h 6526581"/>
                    <a:gd name="connsiteX7" fmla="*/ 966977 w 5016067"/>
                    <a:gd name="connsiteY7" fmla="*/ 1384621 h 6526581"/>
                    <a:gd name="connsiteX8" fmla="*/ 1085791 w 5016067"/>
                    <a:gd name="connsiteY8" fmla="*/ 1485089 h 6526581"/>
                    <a:gd name="connsiteX9" fmla="*/ 1069716 w 5016067"/>
                    <a:gd name="connsiteY9" fmla="*/ 1537986 h 6526581"/>
                    <a:gd name="connsiteX10" fmla="*/ 1150926 w 5016067"/>
                    <a:gd name="connsiteY10" fmla="*/ 1560245 h 6526581"/>
                    <a:gd name="connsiteX11" fmla="*/ 1253170 w 5016067"/>
                    <a:gd name="connsiteY11" fmla="*/ 1693387 h 6526581"/>
                    <a:gd name="connsiteX12" fmla="*/ 1489807 w 5016067"/>
                    <a:gd name="connsiteY12" fmla="*/ 1581618 h 6526581"/>
                    <a:gd name="connsiteX13" fmla="*/ 1557997 w 5016067"/>
                    <a:gd name="connsiteY13" fmla="*/ 1716952 h 6526581"/>
                    <a:gd name="connsiteX14" fmla="*/ 1683830 w 5016067"/>
                    <a:gd name="connsiteY14" fmla="*/ 1660820 h 6526581"/>
                    <a:gd name="connsiteX15" fmla="*/ 1622636 w 5016067"/>
                    <a:gd name="connsiteY15" fmla="*/ 2582709 h 6526581"/>
                    <a:gd name="connsiteX16" fmla="*/ 1069690 w 5016067"/>
                    <a:gd name="connsiteY16" fmla="*/ 3364751 h 6526581"/>
                    <a:gd name="connsiteX17" fmla="*/ 758392 w 5016067"/>
                    <a:gd name="connsiteY17" fmla="*/ 3497631 h 6526581"/>
                    <a:gd name="connsiteX18" fmla="*/ 79090 w 5016067"/>
                    <a:gd name="connsiteY18" fmla="*/ 3932258 h 6526581"/>
                    <a:gd name="connsiteX19" fmla="*/ 71183 w 5016067"/>
                    <a:gd name="connsiteY19" fmla="*/ 4037893 h 6526581"/>
                    <a:gd name="connsiteX20" fmla="*/ 73688 w 5016067"/>
                    <a:gd name="connsiteY20" fmla="*/ 4145616 h 6526581"/>
                    <a:gd name="connsiteX21" fmla="*/ 146339 w 5016067"/>
                    <a:gd name="connsiteY21" fmla="*/ 4228289 h 6526581"/>
                    <a:gd name="connsiteX22" fmla="*/ 231412 w 5016067"/>
                    <a:gd name="connsiteY22" fmla="*/ 4295773 h 6526581"/>
                    <a:gd name="connsiteX23" fmla="*/ 2044267 w 5016067"/>
                    <a:gd name="connsiteY23" fmla="*/ 3526206 h 6526581"/>
                    <a:gd name="connsiteX24" fmla="*/ 2234767 w 5016067"/>
                    <a:gd name="connsiteY24" fmla="*/ 2821356 h 6526581"/>
                    <a:gd name="connsiteX25" fmla="*/ 2387167 w 5016067"/>
                    <a:gd name="connsiteY25" fmla="*/ 2516556 h 6526581"/>
                    <a:gd name="connsiteX26" fmla="*/ 2444317 w 5016067"/>
                    <a:gd name="connsiteY26" fmla="*/ 2297481 h 6526581"/>
                    <a:gd name="connsiteX27" fmla="*/ 2872942 w 5016067"/>
                    <a:gd name="connsiteY27" fmla="*/ 2383206 h 6526581"/>
                    <a:gd name="connsiteX28" fmla="*/ 3520642 w 5016067"/>
                    <a:gd name="connsiteY28" fmla="*/ 2649906 h 6526581"/>
                    <a:gd name="connsiteX29" fmla="*/ 3511117 w 5016067"/>
                    <a:gd name="connsiteY29" fmla="*/ 2783256 h 6526581"/>
                    <a:gd name="connsiteX30" fmla="*/ 2158567 w 5016067"/>
                    <a:gd name="connsiteY30" fmla="*/ 3735756 h 6526581"/>
                    <a:gd name="connsiteX31" fmla="*/ 2472892 w 5016067"/>
                    <a:gd name="connsiteY31" fmla="*/ 4907331 h 6526581"/>
                    <a:gd name="connsiteX32" fmla="*/ 2701492 w 5016067"/>
                    <a:gd name="connsiteY32" fmla="*/ 5831256 h 6526581"/>
                    <a:gd name="connsiteX33" fmla="*/ 2787217 w 5016067"/>
                    <a:gd name="connsiteY33" fmla="*/ 6145581 h 6526581"/>
                    <a:gd name="connsiteX34" fmla="*/ 2501467 w 5016067"/>
                    <a:gd name="connsiteY34" fmla="*/ 6393231 h 6526581"/>
                    <a:gd name="connsiteX35" fmla="*/ 2891992 w 5016067"/>
                    <a:gd name="connsiteY35" fmla="*/ 6526581 h 6526581"/>
                    <a:gd name="connsiteX36" fmla="*/ 3320617 w 5016067"/>
                    <a:gd name="connsiteY36" fmla="*/ 6078906 h 6526581"/>
                    <a:gd name="connsiteX37" fmla="*/ 3120592 w 5016067"/>
                    <a:gd name="connsiteY37" fmla="*/ 4878756 h 6526581"/>
                    <a:gd name="connsiteX38" fmla="*/ 3434917 w 5016067"/>
                    <a:gd name="connsiteY38" fmla="*/ 5059731 h 6526581"/>
                    <a:gd name="connsiteX39" fmla="*/ 3253942 w 5016067"/>
                    <a:gd name="connsiteY39" fmla="*/ 5621706 h 6526581"/>
                    <a:gd name="connsiteX40" fmla="*/ 3968317 w 5016067"/>
                    <a:gd name="connsiteY40" fmla="*/ 5040681 h 6526581"/>
                    <a:gd name="connsiteX41" fmla="*/ 3339667 w 5016067"/>
                    <a:gd name="connsiteY41" fmla="*/ 4088181 h 6526581"/>
                    <a:gd name="connsiteX42" fmla="*/ 4606492 w 5016067"/>
                    <a:gd name="connsiteY42" fmla="*/ 3373806 h 6526581"/>
                    <a:gd name="connsiteX43" fmla="*/ 4749367 w 5016067"/>
                    <a:gd name="connsiteY43" fmla="*/ 2059356 h 6526581"/>
                    <a:gd name="connsiteX44" fmla="*/ 4844617 w 5016067"/>
                    <a:gd name="connsiteY44" fmla="*/ 1821231 h 6526581"/>
                    <a:gd name="connsiteX45" fmla="*/ 5016067 w 5016067"/>
                    <a:gd name="connsiteY45" fmla="*/ 1316406 h 6526581"/>
                    <a:gd name="connsiteX46" fmla="*/ 3101542 w 5016067"/>
                    <a:gd name="connsiteY46" fmla="*/ 963981 h 6526581"/>
                    <a:gd name="connsiteX47" fmla="*/ 2996767 w 5016067"/>
                    <a:gd name="connsiteY47" fmla="*/ 1030656 h 6526581"/>
                    <a:gd name="connsiteX48" fmla="*/ 2443612 w 5016067"/>
                    <a:gd name="connsiteY48" fmla="*/ 946470 h 6526581"/>
                    <a:gd name="connsiteX49" fmla="*/ 2255722 w 5016067"/>
                    <a:gd name="connsiteY49" fmla="*/ 958995 h 6526581"/>
                    <a:gd name="connsiteX50" fmla="*/ 2241292 w 5016067"/>
                    <a:gd name="connsiteY50" fmla="*/ 878309 h 6526581"/>
                    <a:gd name="connsiteX51" fmla="*/ 2154078 w 5016067"/>
                    <a:gd name="connsiteY51" fmla="*/ 823611 h 6526581"/>
                    <a:gd name="connsiteX52" fmla="*/ 2051783 w 5016067"/>
                    <a:gd name="connsiteY52" fmla="*/ 851194 h 6526581"/>
                    <a:gd name="connsiteX53" fmla="*/ 2000660 w 5016067"/>
                    <a:gd name="connsiteY53" fmla="*/ 741905 h 6526581"/>
                    <a:gd name="connsiteX54" fmla="*/ 2128975 w 5016067"/>
                    <a:gd name="connsiteY54" fmla="*/ 681232 h 6526581"/>
                    <a:gd name="connsiteX55" fmla="*/ 2116447 w 5016067"/>
                    <a:gd name="connsiteY55" fmla="*/ 542402 h 6526581"/>
                    <a:gd name="connsiteX56" fmla="*/ 1947582 w 5016067"/>
                    <a:gd name="connsiteY56" fmla="*/ 232488 h 6526581"/>
                    <a:gd name="connsiteX0" fmla="*/ 1959390 w 5027875"/>
                    <a:gd name="connsiteY0" fmla="*/ 232488 h 6526581"/>
                    <a:gd name="connsiteX1" fmla="*/ 632830 w 5027875"/>
                    <a:gd name="connsiteY1" fmla="*/ 831127 h 6526581"/>
                    <a:gd name="connsiteX2" fmla="*/ 822835 w 5027875"/>
                    <a:gd name="connsiteY2" fmla="*/ 906831 h 6526581"/>
                    <a:gd name="connsiteX3" fmla="*/ 870460 w 5027875"/>
                    <a:gd name="connsiteY3" fmla="*/ 997567 h 6526581"/>
                    <a:gd name="connsiteX4" fmla="*/ 808300 w 5027875"/>
                    <a:gd name="connsiteY4" fmla="*/ 1062232 h 6526581"/>
                    <a:gd name="connsiteX5" fmla="*/ 893033 w 5027875"/>
                    <a:gd name="connsiteY5" fmla="*/ 1198583 h 6526581"/>
                    <a:gd name="connsiteX6" fmla="*/ 822339 w 5027875"/>
                    <a:gd name="connsiteY6" fmla="*/ 1330445 h 6526581"/>
                    <a:gd name="connsiteX7" fmla="*/ 978785 w 5027875"/>
                    <a:gd name="connsiteY7" fmla="*/ 1384621 h 6526581"/>
                    <a:gd name="connsiteX8" fmla="*/ 1097599 w 5027875"/>
                    <a:gd name="connsiteY8" fmla="*/ 1485089 h 6526581"/>
                    <a:gd name="connsiteX9" fmla="*/ 1081524 w 5027875"/>
                    <a:gd name="connsiteY9" fmla="*/ 1537986 h 6526581"/>
                    <a:gd name="connsiteX10" fmla="*/ 1162734 w 5027875"/>
                    <a:gd name="connsiteY10" fmla="*/ 1560245 h 6526581"/>
                    <a:gd name="connsiteX11" fmla="*/ 1264978 w 5027875"/>
                    <a:gd name="connsiteY11" fmla="*/ 1693387 h 6526581"/>
                    <a:gd name="connsiteX12" fmla="*/ 1501615 w 5027875"/>
                    <a:gd name="connsiteY12" fmla="*/ 1581618 h 6526581"/>
                    <a:gd name="connsiteX13" fmla="*/ 1569805 w 5027875"/>
                    <a:gd name="connsiteY13" fmla="*/ 1716952 h 6526581"/>
                    <a:gd name="connsiteX14" fmla="*/ 1695638 w 5027875"/>
                    <a:gd name="connsiteY14" fmla="*/ 1660820 h 6526581"/>
                    <a:gd name="connsiteX15" fmla="*/ 1634444 w 5027875"/>
                    <a:gd name="connsiteY15" fmla="*/ 2582709 h 6526581"/>
                    <a:gd name="connsiteX16" fmla="*/ 1081498 w 5027875"/>
                    <a:gd name="connsiteY16" fmla="*/ 3364751 h 6526581"/>
                    <a:gd name="connsiteX17" fmla="*/ 770200 w 5027875"/>
                    <a:gd name="connsiteY17" fmla="*/ 3497631 h 6526581"/>
                    <a:gd name="connsiteX18" fmla="*/ 90898 w 5027875"/>
                    <a:gd name="connsiteY18" fmla="*/ 3932258 h 6526581"/>
                    <a:gd name="connsiteX19" fmla="*/ 50423 w 5027875"/>
                    <a:gd name="connsiteY19" fmla="*/ 4050419 h 6526581"/>
                    <a:gd name="connsiteX20" fmla="*/ 85496 w 5027875"/>
                    <a:gd name="connsiteY20" fmla="*/ 4145616 h 6526581"/>
                    <a:gd name="connsiteX21" fmla="*/ 158147 w 5027875"/>
                    <a:gd name="connsiteY21" fmla="*/ 4228289 h 6526581"/>
                    <a:gd name="connsiteX22" fmla="*/ 243220 w 5027875"/>
                    <a:gd name="connsiteY22" fmla="*/ 4295773 h 6526581"/>
                    <a:gd name="connsiteX23" fmla="*/ 2056075 w 5027875"/>
                    <a:gd name="connsiteY23" fmla="*/ 3526206 h 6526581"/>
                    <a:gd name="connsiteX24" fmla="*/ 2246575 w 5027875"/>
                    <a:gd name="connsiteY24" fmla="*/ 2821356 h 6526581"/>
                    <a:gd name="connsiteX25" fmla="*/ 2398975 w 5027875"/>
                    <a:gd name="connsiteY25" fmla="*/ 2516556 h 6526581"/>
                    <a:gd name="connsiteX26" fmla="*/ 2456125 w 5027875"/>
                    <a:gd name="connsiteY26" fmla="*/ 2297481 h 6526581"/>
                    <a:gd name="connsiteX27" fmla="*/ 2884750 w 5027875"/>
                    <a:gd name="connsiteY27" fmla="*/ 2383206 h 6526581"/>
                    <a:gd name="connsiteX28" fmla="*/ 3532450 w 5027875"/>
                    <a:gd name="connsiteY28" fmla="*/ 2649906 h 6526581"/>
                    <a:gd name="connsiteX29" fmla="*/ 3522925 w 5027875"/>
                    <a:gd name="connsiteY29" fmla="*/ 2783256 h 6526581"/>
                    <a:gd name="connsiteX30" fmla="*/ 2170375 w 5027875"/>
                    <a:gd name="connsiteY30" fmla="*/ 3735756 h 6526581"/>
                    <a:gd name="connsiteX31" fmla="*/ 2484700 w 5027875"/>
                    <a:gd name="connsiteY31" fmla="*/ 4907331 h 6526581"/>
                    <a:gd name="connsiteX32" fmla="*/ 2713300 w 5027875"/>
                    <a:gd name="connsiteY32" fmla="*/ 5831256 h 6526581"/>
                    <a:gd name="connsiteX33" fmla="*/ 2799025 w 5027875"/>
                    <a:gd name="connsiteY33" fmla="*/ 6145581 h 6526581"/>
                    <a:gd name="connsiteX34" fmla="*/ 2513275 w 5027875"/>
                    <a:gd name="connsiteY34" fmla="*/ 6393231 h 6526581"/>
                    <a:gd name="connsiteX35" fmla="*/ 2903800 w 5027875"/>
                    <a:gd name="connsiteY35" fmla="*/ 6526581 h 6526581"/>
                    <a:gd name="connsiteX36" fmla="*/ 3332425 w 5027875"/>
                    <a:gd name="connsiteY36" fmla="*/ 6078906 h 6526581"/>
                    <a:gd name="connsiteX37" fmla="*/ 3132400 w 5027875"/>
                    <a:gd name="connsiteY37" fmla="*/ 4878756 h 6526581"/>
                    <a:gd name="connsiteX38" fmla="*/ 3446725 w 5027875"/>
                    <a:gd name="connsiteY38" fmla="*/ 5059731 h 6526581"/>
                    <a:gd name="connsiteX39" fmla="*/ 3265750 w 5027875"/>
                    <a:gd name="connsiteY39" fmla="*/ 5621706 h 6526581"/>
                    <a:gd name="connsiteX40" fmla="*/ 3980125 w 5027875"/>
                    <a:gd name="connsiteY40" fmla="*/ 5040681 h 6526581"/>
                    <a:gd name="connsiteX41" fmla="*/ 3351475 w 5027875"/>
                    <a:gd name="connsiteY41" fmla="*/ 4088181 h 6526581"/>
                    <a:gd name="connsiteX42" fmla="*/ 4618300 w 5027875"/>
                    <a:gd name="connsiteY42" fmla="*/ 3373806 h 6526581"/>
                    <a:gd name="connsiteX43" fmla="*/ 4761175 w 5027875"/>
                    <a:gd name="connsiteY43" fmla="*/ 2059356 h 6526581"/>
                    <a:gd name="connsiteX44" fmla="*/ 4856425 w 5027875"/>
                    <a:gd name="connsiteY44" fmla="*/ 1821231 h 6526581"/>
                    <a:gd name="connsiteX45" fmla="*/ 5027875 w 5027875"/>
                    <a:gd name="connsiteY45" fmla="*/ 1316406 h 6526581"/>
                    <a:gd name="connsiteX46" fmla="*/ 3113350 w 5027875"/>
                    <a:gd name="connsiteY46" fmla="*/ 963981 h 6526581"/>
                    <a:gd name="connsiteX47" fmla="*/ 3008575 w 5027875"/>
                    <a:gd name="connsiteY47" fmla="*/ 1030656 h 6526581"/>
                    <a:gd name="connsiteX48" fmla="*/ 2455420 w 5027875"/>
                    <a:gd name="connsiteY48" fmla="*/ 946470 h 6526581"/>
                    <a:gd name="connsiteX49" fmla="*/ 2267530 w 5027875"/>
                    <a:gd name="connsiteY49" fmla="*/ 958995 h 6526581"/>
                    <a:gd name="connsiteX50" fmla="*/ 2253100 w 5027875"/>
                    <a:gd name="connsiteY50" fmla="*/ 878309 h 6526581"/>
                    <a:gd name="connsiteX51" fmla="*/ 2165886 w 5027875"/>
                    <a:gd name="connsiteY51" fmla="*/ 823611 h 6526581"/>
                    <a:gd name="connsiteX52" fmla="*/ 2063591 w 5027875"/>
                    <a:gd name="connsiteY52" fmla="*/ 851194 h 6526581"/>
                    <a:gd name="connsiteX53" fmla="*/ 2012468 w 5027875"/>
                    <a:gd name="connsiteY53" fmla="*/ 741905 h 6526581"/>
                    <a:gd name="connsiteX54" fmla="*/ 2140783 w 5027875"/>
                    <a:gd name="connsiteY54" fmla="*/ 681232 h 6526581"/>
                    <a:gd name="connsiteX55" fmla="*/ 2128255 w 5027875"/>
                    <a:gd name="connsiteY55" fmla="*/ 542402 h 6526581"/>
                    <a:gd name="connsiteX56" fmla="*/ 1959390 w 5027875"/>
                    <a:gd name="connsiteY56" fmla="*/ 232488 h 6526581"/>
                    <a:gd name="connsiteX0" fmla="*/ 1959390 w 5027875"/>
                    <a:gd name="connsiteY0" fmla="*/ 232488 h 6526581"/>
                    <a:gd name="connsiteX1" fmla="*/ 632830 w 5027875"/>
                    <a:gd name="connsiteY1" fmla="*/ 831127 h 6526581"/>
                    <a:gd name="connsiteX2" fmla="*/ 822835 w 5027875"/>
                    <a:gd name="connsiteY2" fmla="*/ 906831 h 6526581"/>
                    <a:gd name="connsiteX3" fmla="*/ 870460 w 5027875"/>
                    <a:gd name="connsiteY3" fmla="*/ 997567 h 6526581"/>
                    <a:gd name="connsiteX4" fmla="*/ 808300 w 5027875"/>
                    <a:gd name="connsiteY4" fmla="*/ 1062232 h 6526581"/>
                    <a:gd name="connsiteX5" fmla="*/ 893033 w 5027875"/>
                    <a:gd name="connsiteY5" fmla="*/ 1198583 h 6526581"/>
                    <a:gd name="connsiteX6" fmla="*/ 822339 w 5027875"/>
                    <a:gd name="connsiteY6" fmla="*/ 1330445 h 6526581"/>
                    <a:gd name="connsiteX7" fmla="*/ 978785 w 5027875"/>
                    <a:gd name="connsiteY7" fmla="*/ 1384621 h 6526581"/>
                    <a:gd name="connsiteX8" fmla="*/ 1097599 w 5027875"/>
                    <a:gd name="connsiteY8" fmla="*/ 1485089 h 6526581"/>
                    <a:gd name="connsiteX9" fmla="*/ 1081524 w 5027875"/>
                    <a:gd name="connsiteY9" fmla="*/ 1537986 h 6526581"/>
                    <a:gd name="connsiteX10" fmla="*/ 1162734 w 5027875"/>
                    <a:gd name="connsiteY10" fmla="*/ 1560245 h 6526581"/>
                    <a:gd name="connsiteX11" fmla="*/ 1264978 w 5027875"/>
                    <a:gd name="connsiteY11" fmla="*/ 1693387 h 6526581"/>
                    <a:gd name="connsiteX12" fmla="*/ 1501615 w 5027875"/>
                    <a:gd name="connsiteY12" fmla="*/ 1581618 h 6526581"/>
                    <a:gd name="connsiteX13" fmla="*/ 1569805 w 5027875"/>
                    <a:gd name="connsiteY13" fmla="*/ 1716952 h 6526581"/>
                    <a:gd name="connsiteX14" fmla="*/ 1695638 w 5027875"/>
                    <a:gd name="connsiteY14" fmla="*/ 1660820 h 6526581"/>
                    <a:gd name="connsiteX15" fmla="*/ 1634444 w 5027875"/>
                    <a:gd name="connsiteY15" fmla="*/ 2582709 h 6526581"/>
                    <a:gd name="connsiteX16" fmla="*/ 1081498 w 5027875"/>
                    <a:gd name="connsiteY16" fmla="*/ 3364751 h 6526581"/>
                    <a:gd name="connsiteX17" fmla="*/ 770200 w 5027875"/>
                    <a:gd name="connsiteY17" fmla="*/ 3497631 h 6526581"/>
                    <a:gd name="connsiteX18" fmla="*/ 90898 w 5027875"/>
                    <a:gd name="connsiteY18" fmla="*/ 3932258 h 6526581"/>
                    <a:gd name="connsiteX19" fmla="*/ 50423 w 5027875"/>
                    <a:gd name="connsiteY19" fmla="*/ 4050419 h 6526581"/>
                    <a:gd name="connsiteX20" fmla="*/ 85496 w 5027875"/>
                    <a:gd name="connsiteY20" fmla="*/ 4145616 h 6526581"/>
                    <a:gd name="connsiteX21" fmla="*/ 158147 w 5027875"/>
                    <a:gd name="connsiteY21" fmla="*/ 4228289 h 6526581"/>
                    <a:gd name="connsiteX22" fmla="*/ 243220 w 5027875"/>
                    <a:gd name="connsiteY22" fmla="*/ 4295773 h 6526581"/>
                    <a:gd name="connsiteX23" fmla="*/ 2056075 w 5027875"/>
                    <a:gd name="connsiteY23" fmla="*/ 3526206 h 6526581"/>
                    <a:gd name="connsiteX24" fmla="*/ 2246575 w 5027875"/>
                    <a:gd name="connsiteY24" fmla="*/ 2821356 h 6526581"/>
                    <a:gd name="connsiteX25" fmla="*/ 2398975 w 5027875"/>
                    <a:gd name="connsiteY25" fmla="*/ 2516556 h 6526581"/>
                    <a:gd name="connsiteX26" fmla="*/ 2456125 w 5027875"/>
                    <a:gd name="connsiteY26" fmla="*/ 2297481 h 6526581"/>
                    <a:gd name="connsiteX27" fmla="*/ 2884750 w 5027875"/>
                    <a:gd name="connsiteY27" fmla="*/ 2383206 h 6526581"/>
                    <a:gd name="connsiteX28" fmla="*/ 3532450 w 5027875"/>
                    <a:gd name="connsiteY28" fmla="*/ 2649906 h 6526581"/>
                    <a:gd name="connsiteX29" fmla="*/ 3522925 w 5027875"/>
                    <a:gd name="connsiteY29" fmla="*/ 2783256 h 6526581"/>
                    <a:gd name="connsiteX30" fmla="*/ 2170375 w 5027875"/>
                    <a:gd name="connsiteY30" fmla="*/ 3735756 h 6526581"/>
                    <a:gd name="connsiteX31" fmla="*/ 2484700 w 5027875"/>
                    <a:gd name="connsiteY31" fmla="*/ 4907331 h 6526581"/>
                    <a:gd name="connsiteX32" fmla="*/ 2713300 w 5027875"/>
                    <a:gd name="connsiteY32" fmla="*/ 5831256 h 6526581"/>
                    <a:gd name="connsiteX33" fmla="*/ 2799025 w 5027875"/>
                    <a:gd name="connsiteY33" fmla="*/ 6145581 h 6526581"/>
                    <a:gd name="connsiteX34" fmla="*/ 2513275 w 5027875"/>
                    <a:gd name="connsiteY34" fmla="*/ 6393231 h 6526581"/>
                    <a:gd name="connsiteX35" fmla="*/ 2903800 w 5027875"/>
                    <a:gd name="connsiteY35" fmla="*/ 6526581 h 6526581"/>
                    <a:gd name="connsiteX36" fmla="*/ 3332425 w 5027875"/>
                    <a:gd name="connsiteY36" fmla="*/ 6078906 h 6526581"/>
                    <a:gd name="connsiteX37" fmla="*/ 3132400 w 5027875"/>
                    <a:gd name="connsiteY37" fmla="*/ 4878756 h 6526581"/>
                    <a:gd name="connsiteX38" fmla="*/ 3446725 w 5027875"/>
                    <a:gd name="connsiteY38" fmla="*/ 5059731 h 6526581"/>
                    <a:gd name="connsiteX39" fmla="*/ 3265750 w 5027875"/>
                    <a:gd name="connsiteY39" fmla="*/ 5621706 h 6526581"/>
                    <a:gd name="connsiteX40" fmla="*/ 3980125 w 5027875"/>
                    <a:gd name="connsiteY40" fmla="*/ 5040681 h 6526581"/>
                    <a:gd name="connsiteX41" fmla="*/ 3351475 w 5027875"/>
                    <a:gd name="connsiteY41" fmla="*/ 4088181 h 6526581"/>
                    <a:gd name="connsiteX42" fmla="*/ 4618300 w 5027875"/>
                    <a:gd name="connsiteY42" fmla="*/ 3373806 h 6526581"/>
                    <a:gd name="connsiteX43" fmla="*/ 4761175 w 5027875"/>
                    <a:gd name="connsiteY43" fmla="*/ 2059356 h 6526581"/>
                    <a:gd name="connsiteX44" fmla="*/ 4856425 w 5027875"/>
                    <a:gd name="connsiteY44" fmla="*/ 1821231 h 6526581"/>
                    <a:gd name="connsiteX45" fmla="*/ 5027875 w 5027875"/>
                    <a:gd name="connsiteY45" fmla="*/ 1316406 h 6526581"/>
                    <a:gd name="connsiteX46" fmla="*/ 3113350 w 5027875"/>
                    <a:gd name="connsiteY46" fmla="*/ 963981 h 6526581"/>
                    <a:gd name="connsiteX47" fmla="*/ 3008575 w 5027875"/>
                    <a:gd name="connsiteY47" fmla="*/ 1030656 h 6526581"/>
                    <a:gd name="connsiteX48" fmla="*/ 2455420 w 5027875"/>
                    <a:gd name="connsiteY48" fmla="*/ 946470 h 6526581"/>
                    <a:gd name="connsiteX49" fmla="*/ 2267530 w 5027875"/>
                    <a:gd name="connsiteY49" fmla="*/ 958995 h 6526581"/>
                    <a:gd name="connsiteX50" fmla="*/ 2253100 w 5027875"/>
                    <a:gd name="connsiteY50" fmla="*/ 878309 h 6526581"/>
                    <a:gd name="connsiteX51" fmla="*/ 2165886 w 5027875"/>
                    <a:gd name="connsiteY51" fmla="*/ 823611 h 6526581"/>
                    <a:gd name="connsiteX52" fmla="*/ 2063591 w 5027875"/>
                    <a:gd name="connsiteY52" fmla="*/ 851194 h 6526581"/>
                    <a:gd name="connsiteX53" fmla="*/ 2012468 w 5027875"/>
                    <a:gd name="connsiteY53" fmla="*/ 741905 h 6526581"/>
                    <a:gd name="connsiteX54" fmla="*/ 2140783 w 5027875"/>
                    <a:gd name="connsiteY54" fmla="*/ 681232 h 6526581"/>
                    <a:gd name="connsiteX55" fmla="*/ 2128255 w 5027875"/>
                    <a:gd name="connsiteY55" fmla="*/ 542402 h 6526581"/>
                    <a:gd name="connsiteX56" fmla="*/ 1959390 w 5027875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91384 w 5033763"/>
                    <a:gd name="connsiteY20" fmla="*/ 4145616 h 6526581"/>
                    <a:gd name="connsiteX21" fmla="*/ 164035 w 5033763"/>
                    <a:gd name="connsiteY21" fmla="*/ 4228289 h 6526581"/>
                    <a:gd name="connsiteX22" fmla="*/ 249108 w 5033763"/>
                    <a:gd name="connsiteY22" fmla="*/ 4295773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91384 w 5033763"/>
                    <a:gd name="connsiteY20" fmla="*/ 4145616 h 6526581"/>
                    <a:gd name="connsiteX21" fmla="*/ 98900 w 5033763"/>
                    <a:gd name="connsiteY21" fmla="*/ 4238310 h 6526581"/>
                    <a:gd name="connsiteX22" fmla="*/ 249108 w 5033763"/>
                    <a:gd name="connsiteY22" fmla="*/ 4295773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91384 w 5033763"/>
                    <a:gd name="connsiteY20" fmla="*/ 4145616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81363 w 5033763"/>
                    <a:gd name="connsiteY20" fmla="*/ 4183194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81363 w 5033763"/>
                    <a:gd name="connsiteY20" fmla="*/ 4183194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56311 w 5033763"/>
                    <a:gd name="connsiteY20" fmla="*/ 4148122 h 6526581"/>
                    <a:gd name="connsiteX21" fmla="*/ 81363 w 5033763"/>
                    <a:gd name="connsiteY21" fmla="*/ 4183194 h 6526581"/>
                    <a:gd name="connsiteX22" fmla="*/ 98900 w 5033763"/>
                    <a:gd name="connsiteY22" fmla="*/ 4238310 h 6526581"/>
                    <a:gd name="connsiteX23" fmla="*/ 196499 w 5033763"/>
                    <a:gd name="connsiteY23" fmla="*/ 4315815 h 6526581"/>
                    <a:gd name="connsiteX24" fmla="*/ 2061963 w 5033763"/>
                    <a:gd name="connsiteY24" fmla="*/ 3526206 h 6526581"/>
                    <a:gd name="connsiteX25" fmla="*/ 2252463 w 5033763"/>
                    <a:gd name="connsiteY25" fmla="*/ 2821356 h 6526581"/>
                    <a:gd name="connsiteX26" fmla="*/ 2404863 w 5033763"/>
                    <a:gd name="connsiteY26" fmla="*/ 2516556 h 6526581"/>
                    <a:gd name="connsiteX27" fmla="*/ 2462013 w 5033763"/>
                    <a:gd name="connsiteY27" fmla="*/ 2297481 h 6526581"/>
                    <a:gd name="connsiteX28" fmla="*/ 2890638 w 5033763"/>
                    <a:gd name="connsiteY28" fmla="*/ 2383206 h 6526581"/>
                    <a:gd name="connsiteX29" fmla="*/ 3538338 w 5033763"/>
                    <a:gd name="connsiteY29" fmla="*/ 2649906 h 6526581"/>
                    <a:gd name="connsiteX30" fmla="*/ 3528813 w 5033763"/>
                    <a:gd name="connsiteY30" fmla="*/ 2783256 h 6526581"/>
                    <a:gd name="connsiteX31" fmla="*/ 2176263 w 5033763"/>
                    <a:gd name="connsiteY31" fmla="*/ 3735756 h 6526581"/>
                    <a:gd name="connsiteX32" fmla="*/ 2490588 w 5033763"/>
                    <a:gd name="connsiteY32" fmla="*/ 4907331 h 6526581"/>
                    <a:gd name="connsiteX33" fmla="*/ 2719188 w 5033763"/>
                    <a:gd name="connsiteY33" fmla="*/ 5831256 h 6526581"/>
                    <a:gd name="connsiteX34" fmla="*/ 2804913 w 5033763"/>
                    <a:gd name="connsiteY34" fmla="*/ 6145581 h 6526581"/>
                    <a:gd name="connsiteX35" fmla="*/ 2519163 w 5033763"/>
                    <a:gd name="connsiteY35" fmla="*/ 6393231 h 6526581"/>
                    <a:gd name="connsiteX36" fmla="*/ 2909688 w 5033763"/>
                    <a:gd name="connsiteY36" fmla="*/ 6526581 h 6526581"/>
                    <a:gd name="connsiteX37" fmla="*/ 3338313 w 5033763"/>
                    <a:gd name="connsiteY37" fmla="*/ 6078906 h 6526581"/>
                    <a:gd name="connsiteX38" fmla="*/ 3138288 w 5033763"/>
                    <a:gd name="connsiteY38" fmla="*/ 4878756 h 6526581"/>
                    <a:gd name="connsiteX39" fmla="*/ 3452613 w 5033763"/>
                    <a:gd name="connsiteY39" fmla="*/ 5059731 h 6526581"/>
                    <a:gd name="connsiteX40" fmla="*/ 3271638 w 5033763"/>
                    <a:gd name="connsiteY40" fmla="*/ 5621706 h 6526581"/>
                    <a:gd name="connsiteX41" fmla="*/ 3986013 w 5033763"/>
                    <a:gd name="connsiteY41" fmla="*/ 5040681 h 6526581"/>
                    <a:gd name="connsiteX42" fmla="*/ 3357363 w 5033763"/>
                    <a:gd name="connsiteY42" fmla="*/ 4088181 h 6526581"/>
                    <a:gd name="connsiteX43" fmla="*/ 4624188 w 5033763"/>
                    <a:gd name="connsiteY43" fmla="*/ 3373806 h 6526581"/>
                    <a:gd name="connsiteX44" fmla="*/ 4767063 w 5033763"/>
                    <a:gd name="connsiteY44" fmla="*/ 2059356 h 6526581"/>
                    <a:gd name="connsiteX45" fmla="*/ 4862313 w 5033763"/>
                    <a:gd name="connsiteY45" fmla="*/ 1821231 h 6526581"/>
                    <a:gd name="connsiteX46" fmla="*/ 5033763 w 5033763"/>
                    <a:gd name="connsiteY46" fmla="*/ 1316406 h 6526581"/>
                    <a:gd name="connsiteX47" fmla="*/ 3119238 w 5033763"/>
                    <a:gd name="connsiteY47" fmla="*/ 963981 h 6526581"/>
                    <a:gd name="connsiteX48" fmla="*/ 3014463 w 5033763"/>
                    <a:gd name="connsiteY48" fmla="*/ 1030656 h 6526581"/>
                    <a:gd name="connsiteX49" fmla="*/ 2461308 w 5033763"/>
                    <a:gd name="connsiteY49" fmla="*/ 946470 h 6526581"/>
                    <a:gd name="connsiteX50" fmla="*/ 2273418 w 5033763"/>
                    <a:gd name="connsiteY50" fmla="*/ 958995 h 6526581"/>
                    <a:gd name="connsiteX51" fmla="*/ 2258988 w 5033763"/>
                    <a:gd name="connsiteY51" fmla="*/ 878309 h 6526581"/>
                    <a:gd name="connsiteX52" fmla="*/ 2171774 w 5033763"/>
                    <a:gd name="connsiteY52" fmla="*/ 823611 h 6526581"/>
                    <a:gd name="connsiteX53" fmla="*/ 2069479 w 5033763"/>
                    <a:gd name="connsiteY53" fmla="*/ 851194 h 6526581"/>
                    <a:gd name="connsiteX54" fmla="*/ 2018356 w 5033763"/>
                    <a:gd name="connsiteY54" fmla="*/ 741905 h 6526581"/>
                    <a:gd name="connsiteX55" fmla="*/ 2146671 w 5033763"/>
                    <a:gd name="connsiteY55" fmla="*/ 681232 h 6526581"/>
                    <a:gd name="connsiteX56" fmla="*/ 2134143 w 5033763"/>
                    <a:gd name="connsiteY56" fmla="*/ 542402 h 6526581"/>
                    <a:gd name="connsiteX57" fmla="*/ 1965278 w 5033763"/>
                    <a:gd name="connsiteY57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56311 w 5033763"/>
                    <a:gd name="connsiteY20" fmla="*/ 4148122 h 6526581"/>
                    <a:gd name="connsiteX21" fmla="*/ 81363 w 5033763"/>
                    <a:gd name="connsiteY21" fmla="*/ 4183194 h 6526581"/>
                    <a:gd name="connsiteX22" fmla="*/ 98900 w 5033763"/>
                    <a:gd name="connsiteY22" fmla="*/ 4238310 h 6526581"/>
                    <a:gd name="connsiteX23" fmla="*/ 196499 w 5033763"/>
                    <a:gd name="connsiteY23" fmla="*/ 4315815 h 6526581"/>
                    <a:gd name="connsiteX24" fmla="*/ 2061963 w 5033763"/>
                    <a:gd name="connsiteY24" fmla="*/ 3526206 h 6526581"/>
                    <a:gd name="connsiteX25" fmla="*/ 2252463 w 5033763"/>
                    <a:gd name="connsiteY25" fmla="*/ 2821356 h 6526581"/>
                    <a:gd name="connsiteX26" fmla="*/ 2404863 w 5033763"/>
                    <a:gd name="connsiteY26" fmla="*/ 2516556 h 6526581"/>
                    <a:gd name="connsiteX27" fmla="*/ 2462013 w 5033763"/>
                    <a:gd name="connsiteY27" fmla="*/ 2297481 h 6526581"/>
                    <a:gd name="connsiteX28" fmla="*/ 2890638 w 5033763"/>
                    <a:gd name="connsiteY28" fmla="*/ 2383206 h 6526581"/>
                    <a:gd name="connsiteX29" fmla="*/ 3538338 w 5033763"/>
                    <a:gd name="connsiteY29" fmla="*/ 2649906 h 6526581"/>
                    <a:gd name="connsiteX30" fmla="*/ 3528813 w 5033763"/>
                    <a:gd name="connsiteY30" fmla="*/ 2783256 h 6526581"/>
                    <a:gd name="connsiteX31" fmla="*/ 2176263 w 5033763"/>
                    <a:gd name="connsiteY31" fmla="*/ 3735756 h 6526581"/>
                    <a:gd name="connsiteX32" fmla="*/ 2490588 w 5033763"/>
                    <a:gd name="connsiteY32" fmla="*/ 4907331 h 6526581"/>
                    <a:gd name="connsiteX33" fmla="*/ 2719188 w 5033763"/>
                    <a:gd name="connsiteY33" fmla="*/ 5831256 h 6526581"/>
                    <a:gd name="connsiteX34" fmla="*/ 2804913 w 5033763"/>
                    <a:gd name="connsiteY34" fmla="*/ 6145581 h 6526581"/>
                    <a:gd name="connsiteX35" fmla="*/ 2519163 w 5033763"/>
                    <a:gd name="connsiteY35" fmla="*/ 6393231 h 6526581"/>
                    <a:gd name="connsiteX36" fmla="*/ 2909688 w 5033763"/>
                    <a:gd name="connsiteY36" fmla="*/ 6526581 h 6526581"/>
                    <a:gd name="connsiteX37" fmla="*/ 3338313 w 5033763"/>
                    <a:gd name="connsiteY37" fmla="*/ 6078906 h 6526581"/>
                    <a:gd name="connsiteX38" fmla="*/ 3138288 w 5033763"/>
                    <a:gd name="connsiteY38" fmla="*/ 4878756 h 6526581"/>
                    <a:gd name="connsiteX39" fmla="*/ 3452613 w 5033763"/>
                    <a:gd name="connsiteY39" fmla="*/ 5059731 h 6526581"/>
                    <a:gd name="connsiteX40" fmla="*/ 3271638 w 5033763"/>
                    <a:gd name="connsiteY40" fmla="*/ 5621706 h 6526581"/>
                    <a:gd name="connsiteX41" fmla="*/ 3986013 w 5033763"/>
                    <a:gd name="connsiteY41" fmla="*/ 5040681 h 6526581"/>
                    <a:gd name="connsiteX42" fmla="*/ 3357363 w 5033763"/>
                    <a:gd name="connsiteY42" fmla="*/ 4088181 h 6526581"/>
                    <a:gd name="connsiteX43" fmla="*/ 4624188 w 5033763"/>
                    <a:gd name="connsiteY43" fmla="*/ 3373806 h 6526581"/>
                    <a:gd name="connsiteX44" fmla="*/ 4767063 w 5033763"/>
                    <a:gd name="connsiteY44" fmla="*/ 2059356 h 6526581"/>
                    <a:gd name="connsiteX45" fmla="*/ 4862313 w 5033763"/>
                    <a:gd name="connsiteY45" fmla="*/ 1821231 h 6526581"/>
                    <a:gd name="connsiteX46" fmla="*/ 5033763 w 5033763"/>
                    <a:gd name="connsiteY46" fmla="*/ 1316406 h 6526581"/>
                    <a:gd name="connsiteX47" fmla="*/ 3119238 w 5033763"/>
                    <a:gd name="connsiteY47" fmla="*/ 963981 h 6526581"/>
                    <a:gd name="connsiteX48" fmla="*/ 3014463 w 5033763"/>
                    <a:gd name="connsiteY48" fmla="*/ 1030656 h 6526581"/>
                    <a:gd name="connsiteX49" fmla="*/ 2461308 w 5033763"/>
                    <a:gd name="connsiteY49" fmla="*/ 946470 h 6526581"/>
                    <a:gd name="connsiteX50" fmla="*/ 2273418 w 5033763"/>
                    <a:gd name="connsiteY50" fmla="*/ 958995 h 6526581"/>
                    <a:gd name="connsiteX51" fmla="*/ 2258988 w 5033763"/>
                    <a:gd name="connsiteY51" fmla="*/ 878309 h 6526581"/>
                    <a:gd name="connsiteX52" fmla="*/ 2171774 w 5033763"/>
                    <a:gd name="connsiteY52" fmla="*/ 823611 h 6526581"/>
                    <a:gd name="connsiteX53" fmla="*/ 2069479 w 5033763"/>
                    <a:gd name="connsiteY53" fmla="*/ 851194 h 6526581"/>
                    <a:gd name="connsiteX54" fmla="*/ 2018356 w 5033763"/>
                    <a:gd name="connsiteY54" fmla="*/ 741905 h 6526581"/>
                    <a:gd name="connsiteX55" fmla="*/ 2146671 w 5033763"/>
                    <a:gd name="connsiteY55" fmla="*/ 681232 h 6526581"/>
                    <a:gd name="connsiteX56" fmla="*/ 2134143 w 5033763"/>
                    <a:gd name="connsiteY56" fmla="*/ 542402 h 6526581"/>
                    <a:gd name="connsiteX57" fmla="*/ 1965278 w 5033763"/>
                    <a:gd name="connsiteY57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56311 w 5033763"/>
                    <a:gd name="connsiteY20" fmla="*/ 4148122 h 6526581"/>
                    <a:gd name="connsiteX21" fmla="*/ 81363 w 5033763"/>
                    <a:gd name="connsiteY21" fmla="*/ 4183194 h 6526581"/>
                    <a:gd name="connsiteX22" fmla="*/ 98900 w 5033763"/>
                    <a:gd name="connsiteY22" fmla="*/ 4238310 h 6526581"/>
                    <a:gd name="connsiteX23" fmla="*/ 196499 w 5033763"/>
                    <a:gd name="connsiteY23" fmla="*/ 4315815 h 6526581"/>
                    <a:gd name="connsiteX24" fmla="*/ 2061963 w 5033763"/>
                    <a:gd name="connsiteY24" fmla="*/ 3526206 h 6526581"/>
                    <a:gd name="connsiteX25" fmla="*/ 2252463 w 5033763"/>
                    <a:gd name="connsiteY25" fmla="*/ 2821356 h 6526581"/>
                    <a:gd name="connsiteX26" fmla="*/ 2404863 w 5033763"/>
                    <a:gd name="connsiteY26" fmla="*/ 2516556 h 6526581"/>
                    <a:gd name="connsiteX27" fmla="*/ 2462013 w 5033763"/>
                    <a:gd name="connsiteY27" fmla="*/ 2297481 h 6526581"/>
                    <a:gd name="connsiteX28" fmla="*/ 2890638 w 5033763"/>
                    <a:gd name="connsiteY28" fmla="*/ 2383206 h 6526581"/>
                    <a:gd name="connsiteX29" fmla="*/ 3538338 w 5033763"/>
                    <a:gd name="connsiteY29" fmla="*/ 2649906 h 6526581"/>
                    <a:gd name="connsiteX30" fmla="*/ 3528813 w 5033763"/>
                    <a:gd name="connsiteY30" fmla="*/ 2783256 h 6526581"/>
                    <a:gd name="connsiteX31" fmla="*/ 2176263 w 5033763"/>
                    <a:gd name="connsiteY31" fmla="*/ 3735756 h 6526581"/>
                    <a:gd name="connsiteX32" fmla="*/ 2490588 w 5033763"/>
                    <a:gd name="connsiteY32" fmla="*/ 4907331 h 6526581"/>
                    <a:gd name="connsiteX33" fmla="*/ 2719188 w 5033763"/>
                    <a:gd name="connsiteY33" fmla="*/ 5831256 h 6526581"/>
                    <a:gd name="connsiteX34" fmla="*/ 2804913 w 5033763"/>
                    <a:gd name="connsiteY34" fmla="*/ 6145581 h 6526581"/>
                    <a:gd name="connsiteX35" fmla="*/ 2519163 w 5033763"/>
                    <a:gd name="connsiteY35" fmla="*/ 6393231 h 6526581"/>
                    <a:gd name="connsiteX36" fmla="*/ 2909688 w 5033763"/>
                    <a:gd name="connsiteY36" fmla="*/ 6526581 h 6526581"/>
                    <a:gd name="connsiteX37" fmla="*/ 3338313 w 5033763"/>
                    <a:gd name="connsiteY37" fmla="*/ 6078906 h 6526581"/>
                    <a:gd name="connsiteX38" fmla="*/ 3138288 w 5033763"/>
                    <a:gd name="connsiteY38" fmla="*/ 4878756 h 6526581"/>
                    <a:gd name="connsiteX39" fmla="*/ 3452613 w 5033763"/>
                    <a:gd name="connsiteY39" fmla="*/ 5059731 h 6526581"/>
                    <a:gd name="connsiteX40" fmla="*/ 3271638 w 5033763"/>
                    <a:gd name="connsiteY40" fmla="*/ 5621706 h 6526581"/>
                    <a:gd name="connsiteX41" fmla="*/ 3986013 w 5033763"/>
                    <a:gd name="connsiteY41" fmla="*/ 5040681 h 6526581"/>
                    <a:gd name="connsiteX42" fmla="*/ 3357363 w 5033763"/>
                    <a:gd name="connsiteY42" fmla="*/ 4088181 h 6526581"/>
                    <a:gd name="connsiteX43" fmla="*/ 4624188 w 5033763"/>
                    <a:gd name="connsiteY43" fmla="*/ 3373806 h 6526581"/>
                    <a:gd name="connsiteX44" fmla="*/ 4767063 w 5033763"/>
                    <a:gd name="connsiteY44" fmla="*/ 2059356 h 6526581"/>
                    <a:gd name="connsiteX45" fmla="*/ 4862313 w 5033763"/>
                    <a:gd name="connsiteY45" fmla="*/ 1821231 h 6526581"/>
                    <a:gd name="connsiteX46" fmla="*/ 5033763 w 5033763"/>
                    <a:gd name="connsiteY46" fmla="*/ 1316406 h 6526581"/>
                    <a:gd name="connsiteX47" fmla="*/ 3119238 w 5033763"/>
                    <a:gd name="connsiteY47" fmla="*/ 963981 h 6526581"/>
                    <a:gd name="connsiteX48" fmla="*/ 3014463 w 5033763"/>
                    <a:gd name="connsiteY48" fmla="*/ 1030656 h 6526581"/>
                    <a:gd name="connsiteX49" fmla="*/ 2461308 w 5033763"/>
                    <a:gd name="connsiteY49" fmla="*/ 946470 h 6526581"/>
                    <a:gd name="connsiteX50" fmla="*/ 2273418 w 5033763"/>
                    <a:gd name="connsiteY50" fmla="*/ 958995 h 6526581"/>
                    <a:gd name="connsiteX51" fmla="*/ 2258988 w 5033763"/>
                    <a:gd name="connsiteY51" fmla="*/ 878309 h 6526581"/>
                    <a:gd name="connsiteX52" fmla="*/ 2171774 w 5033763"/>
                    <a:gd name="connsiteY52" fmla="*/ 823611 h 6526581"/>
                    <a:gd name="connsiteX53" fmla="*/ 2069479 w 5033763"/>
                    <a:gd name="connsiteY53" fmla="*/ 851194 h 6526581"/>
                    <a:gd name="connsiteX54" fmla="*/ 2018356 w 5033763"/>
                    <a:gd name="connsiteY54" fmla="*/ 741905 h 6526581"/>
                    <a:gd name="connsiteX55" fmla="*/ 2146671 w 5033763"/>
                    <a:gd name="connsiteY55" fmla="*/ 681232 h 6526581"/>
                    <a:gd name="connsiteX56" fmla="*/ 2134143 w 5033763"/>
                    <a:gd name="connsiteY56" fmla="*/ 542402 h 6526581"/>
                    <a:gd name="connsiteX57" fmla="*/ 1965278 w 5033763"/>
                    <a:gd name="connsiteY57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56311 w 5033763"/>
                    <a:gd name="connsiteY20" fmla="*/ 4148122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98900 w 5033763"/>
                    <a:gd name="connsiteY21" fmla="*/ 4238310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103911 w 5033763"/>
                    <a:gd name="connsiteY21" fmla="*/ 4275888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76353 w 5033763"/>
                    <a:gd name="connsiteY20" fmla="*/ 4158143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91384 w 5033763"/>
                    <a:gd name="connsiteY20" fmla="*/ 4178185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50419 h 6526581"/>
                    <a:gd name="connsiteX20" fmla="*/ 81363 w 5033763"/>
                    <a:gd name="connsiteY20" fmla="*/ 4150628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50628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21448 w 5033763"/>
                    <a:gd name="connsiteY21" fmla="*/ 4260857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196499 w 5033763"/>
                    <a:gd name="connsiteY22" fmla="*/ 4315815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404863 w 5033763"/>
                    <a:gd name="connsiteY25" fmla="*/ 2516556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363605 w 5033763"/>
                    <a:gd name="connsiteY25" fmla="*/ 2642494 h 6526581"/>
                    <a:gd name="connsiteX26" fmla="*/ 2404863 w 5033763"/>
                    <a:gd name="connsiteY26" fmla="*/ 2516556 h 6526581"/>
                    <a:gd name="connsiteX27" fmla="*/ 2462013 w 5033763"/>
                    <a:gd name="connsiteY27" fmla="*/ 2297481 h 6526581"/>
                    <a:gd name="connsiteX28" fmla="*/ 2890638 w 5033763"/>
                    <a:gd name="connsiteY28" fmla="*/ 2383206 h 6526581"/>
                    <a:gd name="connsiteX29" fmla="*/ 3538338 w 5033763"/>
                    <a:gd name="connsiteY29" fmla="*/ 2649906 h 6526581"/>
                    <a:gd name="connsiteX30" fmla="*/ 3528813 w 5033763"/>
                    <a:gd name="connsiteY30" fmla="*/ 2783256 h 6526581"/>
                    <a:gd name="connsiteX31" fmla="*/ 2176263 w 5033763"/>
                    <a:gd name="connsiteY31" fmla="*/ 3735756 h 6526581"/>
                    <a:gd name="connsiteX32" fmla="*/ 2490588 w 5033763"/>
                    <a:gd name="connsiteY32" fmla="*/ 4907331 h 6526581"/>
                    <a:gd name="connsiteX33" fmla="*/ 2719188 w 5033763"/>
                    <a:gd name="connsiteY33" fmla="*/ 5831256 h 6526581"/>
                    <a:gd name="connsiteX34" fmla="*/ 2804913 w 5033763"/>
                    <a:gd name="connsiteY34" fmla="*/ 6145581 h 6526581"/>
                    <a:gd name="connsiteX35" fmla="*/ 2519163 w 5033763"/>
                    <a:gd name="connsiteY35" fmla="*/ 6393231 h 6526581"/>
                    <a:gd name="connsiteX36" fmla="*/ 2909688 w 5033763"/>
                    <a:gd name="connsiteY36" fmla="*/ 6526581 h 6526581"/>
                    <a:gd name="connsiteX37" fmla="*/ 3338313 w 5033763"/>
                    <a:gd name="connsiteY37" fmla="*/ 6078906 h 6526581"/>
                    <a:gd name="connsiteX38" fmla="*/ 3138288 w 5033763"/>
                    <a:gd name="connsiteY38" fmla="*/ 4878756 h 6526581"/>
                    <a:gd name="connsiteX39" fmla="*/ 3452613 w 5033763"/>
                    <a:gd name="connsiteY39" fmla="*/ 5059731 h 6526581"/>
                    <a:gd name="connsiteX40" fmla="*/ 3271638 w 5033763"/>
                    <a:gd name="connsiteY40" fmla="*/ 5621706 h 6526581"/>
                    <a:gd name="connsiteX41" fmla="*/ 3986013 w 5033763"/>
                    <a:gd name="connsiteY41" fmla="*/ 5040681 h 6526581"/>
                    <a:gd name="connsiteX42" fmla="*/ 3357363 w 5033763"/>
                    <a:gd name="connsiteY42" fmla="*/ 4088181 h 6526581"/>
                    <a:gd name="connsiteX43" fmla="*/ 4624188 w 5033763"/>
                    <a:gd name="connsiteY43" fmla="*/ 3373806 h 6526581"/>
                    <a:gd name="connsiteX44" fmla="*/ 4767063 w 5033763"/>
                    <a:gd name="connsiteY44" fmla="*/ 2059356 h 6526581"/>
                    <a:gd name="connsiteX45" fmla="*/ 4862313 w 5033763"/>
                    <a:gd name="connsiteY45" fmla="*/ 1821231 h 6526581"/>
                    <a:gd name="connsiteX46" fmla="*/ 5033763 w 5033763"/>
                    <a:gd name="connsiteY46" fmla="*/ 1316406 h 6526581"/>
                    <a:gd name="connsiteX47" fmla="*/ 3119238 w 5033763"/>
                    <a:gd name="connsiteY47" fmla="*/ 963981 h 6526581"/>
                    <a:gd name="connsiteX48" fmla="*/ 3014463 w 5033763"/>
                    <a:gd name="connsiteY48" fmla="*/ 1030656 h 6526581"/>
                    <a:gd name="connsiteX49" fmla="*/ 2461308 w 5033763"/>
                    <a:gd name="connsiteY49" fmla="*/ 946470 h 6526581"/>
                    <a:gd name="connsiteX50" fmla="*/ 2273418 w 5033763"/>
                    <a:gd name="connsiteY50" fmla="*/ 958995 h 6526581"/>
                    <a:gd name="connsiteX51" fmla="*/ 2258988 w 5033763"/>
                    <a:gd name="connsiteY51" fmla="*/ 878309 h 6526581"/>
                    <a:gd name="connsiteX52" fmla="*/ 2171774 w 5033763"/>
                    <a:gd name="connsiteY52" fmla="*/ 823611 h 6526581"/>
                    <a:gd name="connsiteX53" fmla="*/ 2069479 w 5033763"/>
                    <a:gd name="connsiteY53" fmla="*/ 851194 h 6526581"/>
                    <a:gd name="connsiteX54" fmla="*/ 2018356 w 5033763"/>
                    <a:gd name="connsiteY54" fmla="*/ 741905 h 6526581"/>
                    <a:gd name="connsiteX55" fmla="*/ 2146671 w 5033763"/>
                    <a:gd name="connsiteY55" fmla="*/ 681232 h 6526581"/>
                    <a:gd name="connsiteX56" fmla="*/ 2134143 w 5033763"/>
                    <a:gd name="connsiteY56" fmla="*/ 542402 h 6526581"/>
                    <a:gd name="connsiteX57" fmla="*/ 1965278 w 5033763"/>
                    <a:gd name="connsiteY57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363605 w 5033763"/>
                    <a:gd name="connsiteY25" fmla="*/ 2642494 h 6526581"/>
                    <a:gd name="connsiteX26" fmla="*/ 2404863 w 5033763"/>
                    <a:gd name="connsiteY26" fmla="*/ 2516556 h 6526581"/>
                    <a:gd name="connsiteX27" fmla="*/ 2462013 w 5033763"/>
                    <a:gd name="connsiteY27" fmla="*/ 2297481 h 6526581"/>
                    <a:gd name="connsiteX28" fmla="*/ 2890638 w 5033763"/>
                    <a:gd name="connsiteY28" fmla="*/ 2383206 h 6526581"/>
                    <a:gd name="connsiteX29" fmla="*/ 3538338 w 5033763"/>
                    <a:gd name="connsiteY29" fmla="*/ 2649906 h 6526581"/>
                    <a:gd name="connsiteX30" fmla="*/ 3528813 w 5033763"/>
                    <a:gd name="connsiteY30" fmla="*/ 2783256 h 6526581"/>
                    <a:gd name="connsiteX31" fmla="*/ 2176263 w 5033763"/>
                    <a:gd name="connsiteY31" fmla="*/ 3735756 h 6526581"/>
                    <a:gd name="connsiteX32" fmla="*/ 2490588 w 5033763"/>
                    <a:gd name="connsiteY32" fmla="*/ 4907331 h 6526581"/>
                    <a:gd name="connsiteX33" fmla="*/ 2719188 w 5033763"/>
                    <a:gd name="connsiteY33" fmla="*/ 5831256 h 6526581"/>
                    <a:gd name="connsiteX34" fmla="*/ 2804913 w 5033763"/>
                    <a:gd name="connsiteY34" fmla="*/ 6145581 h 6526581"/>
                    <a:gd name="connsiteX35" fmla="*/ 2519163 w 5033763"/>
                    <a:gd name="connsiteY35" fmla="*/ 6393231 h 6526581"/>
                    <a:gd name="connsiteX36" fmla="*/ 2909688 w 5033763"/>
                    <a:gd name="connsiteY36" fmla="*/ 6526581 h 6526581"/>
                    <a:gd name="connsiteX37" fmla="*/ 3338313 w 5033763"/>
                    <a:gd name="connsiteY37" fmla="*/ 6078906 h 6526581"/>
                    <a:gd name="connsiteX38" fmla="*/ 3138288 w 5033763"/>
                    <a:gd name="connsiteY38" fmla="*/ 4878756 h 6526581"/>
                    <a:gd name="connsiteX39" fmla="*/ 3452613 w 5033763"/>
                    <a:gd name="connsiteY39" fmla="*/ 5059731 h 6526581"/>
                    <a:gd name="connsiteX40" fmla="*/ 3271638 w 5033763"/>
                    <a:gd name="connsiteY40" fmla="*/ 5621706 h 6526581"/>
                    <a:gd name="connsiteX41" fmla="*/ 3986013 w 5033763"/>
                    <a:gd name="connsiteY41" fmla="*/ 5040681 h 6526581"/>
                    <a:gd name="connsiteX42" fmla="*/ 3357363 w 5033763"/>
                    <a:gd name="connsiteY42" fmla="*/ 4088181 h 6526581"/>
                    <a:gd name="connsiteX43" fmla="*/ 4624188 w 5033763"/>
                    <a:gd name="connsiteY43" fmla="*/ 3373806 h 6526581"/>
                    <a:gd name="connsiteX44" fmla="*/ 4767063 w 5033763"/>
                    <a:gd name="connsiteY44" fmla="*/ 2059356 h 6526581"/>
                    <a:gd name="connsiteX45" fmla="*/ 4862313 w 5033763"/>
                    <a:gd name="connsiteY45" fmla="*/ 1821231 h 6526581"/>
                    <a:gd name="connsiteX46" fmla="*/ 5033763 w 5033763"/>
                    <a:gd name="connsiteY46" fmla="*/ 1316406 h 6526581"/>
                    <a:gd name="connsiteX47" fmla="*/ 3119238 w 5033763"/>
                    <a:gd name="connsiteY47" fmla="*/ 963981 h 6526581"/>
                    <a:gd name="connsiteX48" fmla="*/ 3014463 w 5033763"/>
                    <a:gd name="connsiteY48" fmla="*/ 1030656 h 6526581"/>
                    <a:gd name="connsiteX49" fmla="*/ 2461308 w 5033763"/>
                    <a:gd name="connsiteY49" fmla="*/ 946470 h 6526581"/>
                    <a:gd name="connsiteX50" fmla="*/ 2273418 w 5033763"/>
                    <a:gd name="connsiteY50" fmla="*/ 958995 h 6526581"/>
                    <a:gd name="connsiteX51" fmla="*/ 2258988 w 5033763"/>
                    <a:gd name="connsiteY51" fmla="*/ 878309 h 6526581"/>
                    <a:gd name="connsiteX52" fmla="*/ 2171774 w 5033763"/>
                    <a:gd name="connsiteY52" fmla="*/ 823611 h 6526581"/>
                    <a:gd name="connsiteX53" fmla="*/ 2069479 w 5033763"/>
                    <a:gd name="connsiteY53" fmla="*/ 851194 h 6526581"/>
                    <a:gd name="connsiteX54" fmla="*/ 2018356 w 5033763"/>
                    <a:gd name="connsiteY54" fmla="*/ 741905 h 6526581"/>
                    <a:gd name="connsiteX55" fmla="*/ 2146671 w 5033763"/>
                    <a:gd name="connsiteY55" fmla="*/ 681232 h 6526581"/>
                    <a:gd name="connsiteX56" fmla="*/ 2134143 w 5033763"/>
                    <a:gd name="connsiteY56" fmla="*/ 542402 h 6526581"/>
                    <a:gd name="connsiteX57" fmla="*/ 1965278 w 5033763"/>
                    <a:gd name="connsiteY57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363605 w 5033763"/>
                    <a:gd name="connsiteY25" fmla="*/ 2642494 h 6526581"/>
                    <a:gd name="connsiteX26" fmla="*/ 2462013 w 5033763"/>
                    <a:gd name="connsiteY26" fmla="*/ 2297481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52463 w 5033763"/>
                    <a:gd name="connsiteY24" fmla="*/ 2821356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061963 w 5033763"/>
                    <a:gd name="connsiteY23" fmla="*/ 3526206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119582 w 5033763"/>
                    <a:gd name="connsiteY23" fmla="*/ 3456061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119582 w 5033763"/>
                    <a:gd name="connsiteY23" fmla="*/ 3456061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2119582 w 5033763"/>
                    <a:gd name="connsiteY23" fmla="*/ 3456061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743801 w 5033763"/>
                    <a:gd name="connsiteY23" fmla="*/ 341597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743801 w 5033763"/>
                    <a:gd name="connsiteY23" fmla="*/ 341597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743801 w 5033763"/>
                    <a:gd name="connsiteY23" fmla="*/ 341597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6139 w 5033763"/>
                    <a:gd name="connsiteY23" fmla="*/ 3496145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6139 w 5033763"/>
                    <a:gd name="connsiteY23" fmla="*/ 3496145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461308 w 5033763"/>
                    <a:gd name="connsiteY48" fmla="*/ 946470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521433 w 5033763"/>
                    <a:gd name="connsiteY48" fmla="*/ 991564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521433 w 5033763"/>
                    <a:gd name="connsiteY48" fmla="*/ 991564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521433 w 5033763"/>
                    <a:gd name="connsiteY48" fmla="*/ 991564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14463 w 5033763"/>
                    <a:gd name="connsiteY47" fmla="*/ 1030656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01937 w 5033763"/>
                    <a:gd name="connsiteY47" fmla="*/ 105069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01937 w 5033763"/>
                    <a:gd name="connsiteY47" fmla="*/ 105069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01937 w 5033763"/>
                    <a:gd name="connsiteY47" fmla="*/ 105069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3001937 w 5033763"/>
                    <a:gd name="connsiteY47" fmla="*/ 105069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19238 w 5033763"/>
                    <a:gd name="connsiteY46" fmla="*/ 963981 h 6526581"/>
                    <a:gd name="connsiteX47" fmla="*/ 2999431 w 5033763"/>
                    <a:gd name="connsiteY47" fmla="*/ 104067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34269 w 5033763"/>
                    <a:gd name="connsiteY46" fmla="*/ 961476 h 6526581"/>
                    <a:gd name="connsiteX47" fmla="*/ 2999431 w 5033763"/>
                    <a:gd name="connsiteY47" fmla="*/ 104067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33763"/>
                    <a:gd name="connsiteY0" fmla="*/ 232488 h 6526581"/>
                    <a:gd name="connsiteX1" fmla="*/ 638718 w 5033763"/>
                    <a:gd name="connsiteY1" fmla="*/ 831127 h 6526581"/>
                    <a:gd name="connsiteX2" fmla="*/ 828723 w 5033763"/>
                    <a:gd name="connsiteY2" fmla="*/ 906831 h 6526581"/>
                    <a:gd name="connsiteX3" fmla="*/ 876348 w 5033763"/>
                    <a:gd name="connsiteY3" fmla="*/ 997567 h 6526581"/>
                    <a:gd name="connsiteX4" fmla="*/ 814188 w 5033763"/>
                    <a:gd name="connsiteY4" fmla="*/ 1062232 h 6526581"/>
                    <a:gd name="connsiteX5" fmla="*/ 898921 w 5033763"/>
                    <a:gd name="connsiteY5" fmla="*/ 1198583 h 6526581"/>
                    <a:gd name="connsiteX6" fmla="*/ 828227 w 5033763"/>
                    <a:gd name="connsiteY6" fmla="*/ 1330445 h 6526581"/>
                    <a:gd name="connsiteX7" fmla="*/ 984673 w 5033763"/>
                    <a:gd name="connsiteY7" fmla="*/ 1384621 h 6526581"/>
                    <a:gd name="connsiteX8" fmla="*/ 1103487 w 5033763"/>
                    <a:gd name="connsiteY8" fmla="*/ 1485089 h 6526581"/>
                    <a:gd name="connsiteX9" fmla="*/ 1087412 w 5033763"/>
                    <a:gd name="connsiteY9" fmla="*/ 1537986 h 6526581"/>
                    <a:gd name="connsiteX10" fmla="*/ 1168622 w 5033763"/>
                    <a:gd name="connsiteY10" fmla="*/ 1560245 h 6526581"/>
                    <a:gd name="connsiteX11" fmla="*/ 1270866 w 5033763"/>
                    <a:gd name="connsiteY11" fmla="*/ 1693387 h 6526581"/>
                    <a:gd name="connsiteX12" fmla="*/ 1507503 w 5033763"/>
                    <a:gd name="connsiteY12" fmla="*/ 1581618 h 6526581"/>
                    <a:gd name="connsiteX13" fmla="*/ 1575693 w 5033763"/>
                    <a:gd name="connsiteY13" fmla="*/ 1716952 h 6526581"/>
                    <a:gd name="connsiteX14" fmla="*/ 1701526 w 5033763"/>
                    <a:gd name="connsiteY14" fmla="*/ 1660820 h 6526581"/>
                    <a:gd name="connsiteX15" fmla="*/ 1640332 w 5033763"/>
                    <a:gd name="connsiteY15" fmla="*/ 2582709 h 6526581"/>
                    <a:gd name="connsiteX16" fmla="*/ 1087386 w 5033763"/>
                    <a:gd name="connsiteY16" fmla="*/ 3364751 h 6526581"/>
                    <a:gd name="connsiteX17" fmla="*/ 776088 w 5033763"/>
                    <a:gd name="connsiteY17" fmla="*/ 3497631 h 6526581"/>
                    <a:gd name="connsiteX18" fmla="*/ 96786 w 5033763"/>
                    <a:gd name="connsiteY18" fmla="*/ 3932258 h 6526581"/>
                    <a:gd name="connsiteX19" fmla="*/ 56311 w 5033763"/>
                    <a:gd name="connsiteY19" fmla="*/ 4075471 h 6526581"/>
                    <a:gd name="connsiteX20" fmla="*/ 81363 w 5033763"/>
                    <a:gd name="connsiteY20" fmla="*/ 4168164 h 6526581"/>
                    <a:gd name="connsiteX21" fmla="*/ 111427 w 5033763"/>
                    <a:gd name="connsiteY21" fmla="*/ 4243321 h 6526581"/>
                    <a:gd name="connsiteX22" fmla="*/ 244098 w 5033763"/>
                    <a:gd name="connsiteY22" fmla="*/ 4278237 h 6526581"/>
                    <a:gd name="connsiteX23" fmla="*/ 1661129 w 5033763"/>
                    <a:gd name="connsiteY23" fmla="*/ 3593848 h 6526581"/>
                    <a:gd name="connsiteX24" fmla="*/ 2282525 w 5033763"/>
                    <a:gd name="connsiteY24" fmla="*/ 2818850 h 6526581"/>
                    <a:gd name="connsiteX25" fmla="*/ 2363605 w 5033763"/>
                    <a:gd name="connsiteY25" fmla="*/ 2642494 h 6526581"/>
                    <a:gd name="connsiteX26" fmla="*/ 2459508 w 5033763"/>
                    <a:gd name="connsiteY26" fmla="*/ 2279945 h 6526581"/>
                    <a:gd name="connsiteX27" fmla="*/ 2890638 w 5033763"/>
                    <a:gd name="connsiteY27" fmla="*/ 2383206 h 6526581"/>
                    <a:gd name="connsiteX28" fmla="*/ 3538338 w 5033763"/>
                    <a:gd name="connsiteY28" fmla="*/ 2649906 h 6526581"/>
                    <a:gd name="connsiteX29" fmla="*/ 3528813 w 5033763"/>
                    <a:gd name="connsiteY29" fmla="*/ 2783256 h 6526581"/>
                    <a:gd name="connsiteX30" fmla="*/ 2176263 w 5033763"/>
                    <a:gd name="connsiteY30" fmla="*/ 3735756 h 6526581"/>
                    <a:gd name="connsiteX31" fmla="*/ 2490588 w 5033763"/>
                    <a:gd name="connsiteY31" fmla="*/ 4907331 h 6526581"/>
                    <a:gd name="connsiteX32" fmla="*/ 2719188 w 5033763"/>
                    <a:gd name="connsiteY32" fmla="*/ 5831256 h 6526581"/>
                    <a:gd name="connsiteX33" fmla="*/ 2804913 w 5033763"/>
                    <a:gd name="connsiteY33" fmla="*/ 6145581 h 6526581"/>
                    <a:gd name="connsiteX34" fmla="*/ 2519163 w 5033763"/>
                    <a:gd name="connsiteY34" fmla="*/ 6393231 h 6526581"/>
                    <a:gd name="connsiteX35" fmla="*/ 2909688 w 5033763"/>
                    <a:gd name="connsiteY35" fmla="*/ 6526581 h 6526581"/>
                    <a:gd name="connsiteX36" fmla="*/ 3338313 w 5033763"/>
                    <a:gd name="connsiteY36" fmla="*/ 6078906 h 6526581"/>
                    <a:gd name="connsiteX37" fmla="*/ 3138288 w 5033763"/>
                    <a:gd name="connsiteY37" fmla="*/ 4878756 h 6526581"/>
                    <a:gd name="connsiteX38" fmla="*/ 3452613 w 5033763"/>
                    <a:gd name="connsiteY38" fmla="*/ 5059731 h 6526581"/>
                    <a:gd name="connsiteX39" fmla="*/ 3271638 w 5033763"/>
                    <a:gd name="connsiteY39" fmla="*/ 5621706 h 6526581"/>
                    <a:gd name="connsiteX40" fmla="*/ 3986013 w 5033763"/>
                    <a:gd name="connsiteY40" fmla="*/ 5040681 h 6526581"/>
                    <a:gd name="connsiteX41" fmla="*/ 3357363 w 5033763"/>
                    <a:gd name="connsiteY41" fmla="*/ 4088181 h 6526581"/>
                    <a:gd name="connsiteX42" fmla="*/ 4624188 w 5033763"/>
                    <a:gd name="connsiteY42" fmla="*/ 3373806 h 6526581"/>
                    <a:gd name="connsiteX43" fmla="*/ 4767063 w 5033763"/>
                    <a:gd name="connsiteY43" fmla="*/ 2059356 h 6526581"/>
                    <a:gd name="connsiteX44" fmla="*/ 4862313 w 5033763"/>
                    <a:gd name="connsiteY44" fmla="*/ 1821231 h 6526581"/>
                    <a:gd name="connsiteX45" fmla="*/ 5033763 w 5033763"/>
                    <a:gd name="connsiteY45" fmla="*/ 1316406 h 6526581"/>
                    <a:gd name="connsiteX46" fmla="*/ 3134269 w 5033763"/>
                    <a:gd name="connsiteY46" fmla="*/ 961476 h 6526581"/>
                    <a:gd name="connsiteX47" fmla="*/ 2999431 w 5033763"/>
                    <a:gd name="connsiteY47" fmla="*/ 1040677 h 6526581"/>
                    <a:gd name="connsiteX48" fmla="*/ 2526444 w 5033763"/>
                    <a:gd name="connsiteY48" fmla="*/ 981543 h 6526581"/>
                    <a:gd name="connsiteX49" fmla="*/ 2273418 w 5033763"/>
                    <a:gd name="connsiteY49" fmla="*/ 958995 h 6526581"/>
                    <a:gd name="connsiteX50" fmla="*/ 2258988 w 5033763"/>
                    <a:gd name="connsiteY50" fmla="*/ 878309 h 6526581"/>
                    <a:gd name="connsiteX51" fmla="*/ 2171774 w 5033763"/>
                    <a:gd name="connsiteY51" fmla="*/ 823611 h 6526581"/>
                    <a:gd name="connsiteX52" fmla="*/ 2069479 w 5033763"/>
                    <a:gd name="connsiteY52" fmla="*/ 851194 h 6526581"/>
                    <a:gd name="connsiteX53" fmla="*/ 2018356 w 5033763"/>
                    <a:gd name="connsiteY53" fmla="*/ 741905 h 6526581"/>
                    <a:gd name="connsiteX54" fmla="*/ 2146671 w 5033763"/>
                    <a:gd name="connsiteY54" fmla="*/ 681232 h 6526581"/>
                    <a:gd name="connsiteX55" fmla="*/ 2134143 w 5033763"/>
                    <a:gd name="connsiteY55" fmla="*/ 542402 h 6526581"/>
                    <a:gd name="connsiteX56" fmla="*/ 1965278 w 5033763"/>
                    <a:gd name="connsiteY56" fmla="*/ 232488 h 6526581"/>
                    <a:gd name="connsiteX0" fmla="*/ 1965278 w 5066331"/>
                    <a:gd name="connsiteY0" fmla="*/ 232488 h 6526581"/>
                    <a:gd name="connsiteX1" fmla="*/ 638718 w 5066331"/>
                    <a:gd name="connsiteY1" fmla="*/ 831127 h 6526581"/>
                    <a:gd name="connsiteX2" fmla="*/ 828723 w 5066331"/>
                    <a:gd name="connsiteY2" fmla="*/ 906831 h 6526581"/>
                    <a:gd name="connsiteX3" fmla="*/ 876348 w 5066331"/>
                    <a:gd name="connsiteY3" fmla="*/ 997567 h 6526581"/>
                    <a:gd name="connsiteX4" fmla="*/ 814188 w 5066331"/>
                    <a:gd name="connsiteY4" fmla="*/ 1062232 h 6526581"/>
                    <a:gd name="connsiteX5" fmla="*/ 898921 w 5066331"/>
                    <a:gd name="connsiteY5" fmla="*/ 1198583 h 6526581"/>
                    <a:gd name="connsiteX6" fmla="*/ 828227 w 5066331"/>
                    <a:gd name="connsiteY6" fmla="*/ 1330445 h 6526581"/>
                    <a:gd name="connsiteX7" fmla="*/ 984673 w 5066331"/>
                    <a:gd name="connsiteY7" fmla="*/ 1384621 h 6526581"/>
                    <a:gd name="connsiteX8" fmla="*/ 1103487 w 5066331"/>
                    <a:gd name="connsiteY8" fmla="*/ 1485089 h 6526581"/>
                    <a:gd name="connsiteX9" fmla="*/ 1087412 w 5066331"/>
                    <a:gd name="connsiteY9" fmla="*/ 1537986 h 6526581"/>
                    <a:gd name="connsiteX10" fmla="*/ 1168622 w 5066331"/>
                    <a:gd name="connsiteY10" fmla="*/ 1560245 h 6526581"/>
                    <a:gd name="connsiteX11" fmla="*/ 1270866 w 5066331"/>
                    <a:gd name="connsiteY11" fmla="*/ 1693387 h 6526581"/>
                    <a:gd name="connsiteX12" fmla="*/ 1507503 w 5066331"/>
                    <a:gd name="connsiteY12" fmla="*/ 1581618 h 6526581"/>
                    <a:gd name="connsiteX13" fmla="*/ 1575693 w 5066331"/>
                    <a:gd name="connsiteY13" fmla="*/ 1716952 h 6526581"/>
                    <a:gd name="connsiteX14" fmla="*/ 1701526 w 5066331"/>
                    <a:gd name="connsiteY14" fmla="*/ 1660820 h 6526581"/>
                    <a:gd name="connsiteX15" fmla="*/ 1640332 w 5066331"/>
                    <a:gd name="connsiteY15" fmla="*/ 2582709 h 6526581"/>
                    <a:gd name="connsiteX16" fmla="*/ 1087386 w 5066331"/>
                    <a:gd name="connsiteY16" fmla="*/ 3364751 h 6526581"/>
                    <a:gd name="connsiteX17" fmla="*/ 776088 w 5066331"/>
                    <a:gd name="connsiteY17" fmla="*/ 3497631 h 6526581"/>
                    <a:gd name="connsiteX18" fmla="*/ 96786 w 5066331"/>
                    <a:gd name="connsiteY18" fmla="*/ 3932258 h 6526581"/>
                    <a:gd name="connsiteX19" fmla="*/ 56311 w 5066331"/>
                    <a:gd name="connsiteY19" fmla="*/ 4075471 h 6526581"/>
                    <a:gd name="connsiteX20" fmla="*/ 81363 w 5066331"/>
                    <a:gd name="connsiteY20" fmla="*/ 4168164 h 6526581"/>
                    <a:gd name="connsiteX21" fmla="*/ 111427 w 5066331"/>
                    <a:gd name="connsiteY21" fmla="*/ 4243321 h 6526581"/>
                    <a:gd name="connsiteX22" fmla="*/ 244098 w 5066331"/>
                    <a:gd name="connsiteY22" fmla="*/ 4278237 h 6526581"/>
                    <a:gd name="connsiteX23" fmla="*/ 1661129 w 5066331"/>
                    <a:gd name="connsiteY23" fmla="*/ 3593848 h 6526581"/>
                    <a:gd name="connsiteX24" fmla="*/ 2282525 w 5066331"/>
                    <a:gd name="connsiteY24" fmla="*/ 2818850 h 6526581"/>
                    <a:gd name="connsiteX25" fmla="*/ 2363605 w 5066331"/>
                    <a:gd name="connsiteY25" fmla="*/ 2642494 h 6526581"/>
                    <a:gd name="connsiteX26" fmla="*/ 2459508 w 5066331"/>
                    <a:gd name="connsiteY26" fmla="*/ 2279945 h 6526581"/>
                    <a:gd name="connsiteX27" fmla="*/ 2890638 w 5066331"/>
                    <a:gd name="connsiteY27" fmla="*/ 2383206 h 6526581"/>
                    <a:gd name="connsiteX28" fmla="*/ 3538338 w 5066331"/>
                    <a:gd name="connsiteY28" fmla="*/ 2649906 h 6526581"/>
                    <a:gd name="connsiteX29" fmla="*/ 3528813 w 5066331"/>
                    <a:gd name="connsiteY29" fmla="*/ 2783256 h 6526581"/>
                    <a:gd name="connsiteX30" fmla="*/ 2176263 w 5066331"/>
                    <a:gd name="connsiteY30" fmla="*/ 3735756 h 6526581"/>
                    <a:gd name="connsiteX31" fmla="*/ 2490588 w 5066331"/>
                    <a:gd name="connsiteY31" fmla="*/ 4907331 h 6526581"/>
                    <a:gd name="connsiteX32" fmla="*/ 2719188 w 5066331"/>
                    <a:gd name="connsiteY32" fmla="*/ 5831256 h 6526581"/>
                    <a:gd name="connsiteX33" fmla="*/ 2804913 w 5066331"/>
                    <a:gd name="connsiteY33" fmla="*/ 6145581 h 6526581"/>
                    <a:gd name="connsiteX34" fmla="*/ 2519163 w 5066331"/>
                    <a:gd name="connsiteY34" fmla="*/ 6393231 h 6526581"/>
                    <a:gd name="connsiteX35" fmla="*/ 2909688 w 5066331"/>
                    <a:gd name="connsiteY35" fmla="*/ 6526581 h 6526581"/>
                    <a:gd name="connsiteX36" fmla="*/ 3338313 w 5066331"/>
                    <a:gd name="connsiteY36" fmla="*/ 6078906 h 6526581"/>
                    <a:gd name="connsiteX37" fmla="*/ 3138288 w 5066331"/>
                    <a:gd name="connsiteY37" fmla="*/ 4878756 h 6526581"/>
                    <a:gd name="connsiteX38" fmla="*/ 3452613 w 5066331"/>
                    <a:gd name="connsiteY38" fmla="*/ 5059731 h 6526581"/>
                    <a:gd name="connsiteX39" fmla="*/ 3271638 w 5066331"/>
                    <a:gd name="connsiteY39" fmla="*/ 5621706 h 6526581"/>
                    <a:gd name="connsiteX40" fmla="*/ 3986013 w 5066331"/>
                    <a:gd name="connsiteY40" fmla="*/ 5040681 h 6526581"/>
                    <a:gd name="connsiteX41" fmla="*/ 3357363 w 5066331"/>
                    <a:gd name="connsiteY41" fmla="*/ 4088181 h 6526581"/>
                    <a:gd name="connsiteX42" fmla="*/ 4624188 w 5066331"/>
                    <a:gd name="connsiteY42" fmla="*/ 3373806 h 6526581"/>
                    <a:gd name="connsiteX43" fmla="*/ 4767063 w 5066331"/>
                    <a:gd name="connsiteY43" fmla="*/ 2059356 h 6526581"/>
                    <a:gd name="connsiteX44" fmla="*/ 4862313 w 5066331"/>
                    <a:gd name="connsiteY44" fmla="*/ 1821231 h 6526581"/>
                    <a:gd name="connsiteX45" fmla="*/ 5066331 w 5066331"/>
                    <a:gd name="connsiteY45" fmla="*/ 1569432 h 6526581"/>
                    <a:gd name="connsiteX46" fmla="*/ 3134269 w 5066331"/>
                    <a:gd name="connsiteY46" fmla="*/ 961476 h 6526581"/>
                    <a:gd name="connsiteX47" fmla="*/ 2999431 w 5066331"/>
                    <a:gd name="connsiteY47" fmla="*/ 1040677 h 6526581"/>
                    <a:gd name="connsiteX48" fmla="*/ 2526444 w 5066331"/>
                    <a:gd name="connsiteY48" fmla="*/ 981543 h 6526581"/>
                    <a:gd name="connsiteX49" fmla="*/ 2273418 w 5066331"/>
                    <a:gd name="connsiteY49" fmla="*/ 958995 h 6526581"/>
                    <a:gd name="connsiteX50" fmla="*/ 2258988 w 5066331"/>
                    <a:gd name="connsiteY50" fmla="*/ 878309 h 6526581"/>
                    <a:gd name="connsiteX51" fmla="*/ 2171774 w 5066331"/>
                    <a:gd name="connsiteY51" fmla="*/ 823611 h 6526581"/>
                    <a:gd name="connsiteX52" fmla="*/ 2069479 w 5066331"/>
                    <a:gd name="connsiteY52" fmla="*/ 851194 h 6526581"/>
                    <a:gd name="connsiteX53" fmla="*/ 2018356 w 5066331"/>
                    <a:gd name="connsiteY53" fmla="*/ 741905 h 6526581"/>
                    <a:gd name="connsiteX54" fmla="*/ 2146671 w 5066331"/>
                    <a:gd name="connsiteY54" fmla="*/ 681232 h 6526581"/>
                    <a:gd name="connsiteX55" fmla="*/ 2134143 w 5066331"/>
                    <a:gd name="connsiteY55" fmla="*/ 542402 h 6526581"/>
                    <a:gd name="connsiteX56" fmla="*/ 1965278 w 5066331"/>
                    <a:gd name="connsiteY56" fmla="*/ 232488 h 6526581"/>
                    <a:gd name="connsiteX0" fmla="*/ 1965278 w 5066331"/>
                    <a:gd name="connsiteY0" fmla="*/ 232488 h 6526581"/>
                    <a:gd name="connsiteX1" fmla="*/ 638718 w 5066331"/>
                    <a:gd name="connsiteY1" fmla="*/ 831127 h 6526581"/>
                    <a:gd name="connsiteX2" fmla="*/ 828723 w 5066331"/>
                    <a:gd name="connsiteY2" fmla="*/ 906831 h 6526581"/>
                    <a:gd name="connsiteX3" fmla="*/ 876348 w 5066331"/>
                    <a:gd name="connsiteY3" fmla="*/ 997567 h 6526581"/>
                    <a:gd name="connsiteX4" fmla="*/ 814188 w 5066331"/>
                    <a:gd name="connsiteY4" fmla="*/ 1062232 h 6526581"/>
                    <a:gd name="connsiteX5" fmla="*/ 898921 w 5066331"/>
                    <a:gd name="connsiteY5" fmla="*/ 1198583 h 6526581"/>
                    <a:gd name="connsiteX6" fmla="*/ 828227 w 5066331"/>
                    <a:gd name="connsiteY6" fmla="*/ 1330445 h 6526581"/>
                    <a:gd name="connsiteX7" fmla="*/ 984673 w 5066331"/>
                    <a:gd name="connsiteY7" fmla="*/ 1384621 h 6526581"/>
                    <a:gd name="connsiteX8" fmla="*/ 1103487 w 5066331"/>
                    <a:gd name="connsiteY8" fmla="*/ 1485089 h 6526581"/>
                    <a:gd name="connsiteX9" fmla="*/ 1087412 w 5066331"/>
                    <a:gd name="connsiteY9" fmla="*/ 1537986 h 6526581"/>
                    <a:gd name="connsiteX10" fmla="*/ 1168622 w 5066331"/>
                    <a:gd name="connsiteY10" fmla="*/ 1560245 h 6526581"/>
                    <a:gd name="connsiteX11" fmla="*/ 1270866 w 5066331"/>
                    <a:gd name="connsiteY11" fmla="*/ 1693387 h 6526581"/>
                    <a:gd name="connsiteX12" fmla="*/ 1507503 w 5066331"/>
                    <a:gd name="connsiteY12" fmla="*/ 1581618 h 6526581"/>
                    <a:gd name="connsiteX13" fmla="*/ 1575693 w 5066331"/>
                    <a:gd name="connsiteY13" fmla="*/ 1716952 h 6526581"/>
                    <a:gd name="connsiteX14" fmla="*/ 1701526 w 5066331"/>
                    <a:gd name="connsiteY14" fmla="*/ 1660820 h 6526581"/>
                    <a:gd name="connsiteX15" fmla="*/ 1640332 w 5066331"/>
                    <a:gd name="connsiteY15" fmla="*/ 2582709 h 6526581"/>
                    <a:gd name="connsiteX16" fmla="*/ 1087386 w 5066331"/>
                    <a:gd name="connsiteY16" fmla="*/ 3364751 h 6526581"/>
                    <a:gd name="connsiteX17" fmla="*/ 776088 w 5066331"/>
                    <a:gd name="connsiteY17" fmla="*/ 3497631 h 6526581"/>
                    <a:gd name="connsiteX18" fmla="*/ 96786 w 5066331"/>
                    <a:gd name="connsiteY18" fmla="*/ 3932258 h 6526581"/>
                    <a:gd name="connsiteX19" fmla="*/ 56311 w 5066331"/>
                    <a:gd name="connsiteY19" fmla="*/ 4075471 h 6526581"/>
                    <a:gd name="connsiteX20" fmla="*/ 81363 w 5066331"/>
                    <a:gd name="connsiteY20" fmla="*/ 4168164 h 6526581"/>
                    <a:gd name="connsiteX21" fmla="*/ 111427 w 5066331"/>
                    <a:gd name="connsiteY21" fmla="*/ 4243321 h 6526581"/>
                    <a:gd name="connsiteX22" fmla="*/ 244098 w 5066331"/>
                    <a:gd name="connsiteY22" fmla="*/ 4278237 h 6526581"/>
                    <a:gd name="connsiteX23" fmla="*/ 1661129 w 5066331"/>
                    <a:gd name="connsiteY23" fmla="*/ 3593848 h 6526581"/>
                    <a:gd name="connsiteX24" fmla="*/ 2282525 w 5066331"/>
                    <a:gd name="connsiteY24" fmla="*/ 2818850 h 6526581"/>
                    <a:gd name="connsiteX25" fmla="*/ 2363605 w 5066331"/>
                    <a:gd name="connsiteY25" fmla="*/ 2642494 h 6526581"/>
                    <a:gd name="connsiteX26" fmla="*/ 2459508 w 5066331"/>
                    <a:gd name="connsiteY26" fmla="*/ 2279945 h 6526581"/>
                    <a:gd name="connsiteX27" fmla="*/ 2890638 w 5066331"/>
                    <a:gd name="connsiteY27" fmla="*/ 2383206 h 6526581"/>
                    <a:gd name="connsiteX28" fmla="*/ 3538338 w 5066331"/>
                    <a:gd name="connsiteY28" fmla="*/ 2649906 h 6526581"/>
                    <a:gd name="connsiteX29" fmla="*/ 3528813 w 5066331"/>
                    <a:gd name="connsiteY29" fmla="*/ 2783256 h 6526581"/>
                    <a:gd name="connsiteX30" fmla="*/ 2176263 w 5066331"/>
                    <a:gd name="connsiteY30" fmla="*/ 3735756 h 6526581"/>
                    <a:gd name="connsiteX31" fmla="*/ 2490588 w 5066331"/>
                    <a:gd name="connsiteY31" fmla="*/ 4907331 h 6526581"/>
                    <a:gd name="connsiteX32" fmla="*/ 2719188 w 5066331"/>
                    <a:gd name="connsiteY32" fmla="*/ 5831256 h 6526581"/>
                    <a:gd name="connsiteX33" fmla="*/ 2804913 w 5066331"/>
                    <a:gd name="connsiteY33" fmla="*/ 6145581 h 6526581"/>
                    <a:gd name="connsiteX34" fmla="*/ 2519163 w 5066331"/>
                    <a:gd name="connsiteY34" fmla="*/ 6393231 h 6526581"/>
                    <a:gd name="connsiteX35" fmla="*/ 2909688 w 5066331"/>
                    <a:gd name="connsiteY35" fmla="*/ 6526581 h 6526581"/>
                    <a:gd name="connsiteX36" fmla="*/ 3338313 w 5066331"/>
                    <a:gd name="connsiteY36" fmla="*/ 6078906 h 6526581"/>
                    <a:gd name="connsiteX37" fmla="*/ 3138288 w 5066331"/>
                    <a:gd name="connsiteY37" fmla="*/ 4878756 h 6526581"/>
                    <a:gd name="connsiteX38" fmla="*/ 3452613 w 5066331"/>
                    <a:gd name="connsiteY38" fmla="*/ 5059731 h 6526581"/>
                    <a:gd name="connsiteX39" fmla="*/ 3271638 w 5066331"/>
                    <a:gd name="connsiteY39" fmla="*/ 5621706 h 6526581"/>
                    <a:gd name="connsiteX40" fmla="*/ 3986013 w 5066331"/>
                    <a:gd name="connsiteY40" fmla="*/ 5040681 h 6526581"/>
                    <a:gd name="connsiteX41" fmla="*/ 3357363 w 5066331"/>
                    <a:gd name="connsiteY41" fmla="*/ 4088181 h 6526581"/>
                    <a:gd name="connsiteX42" fmla="*/ 4624188 w 5066331"/>
                    <a:gd name="connsiteY42" fmla="*/ 3373806 h 6526581"/>
                    <a:gd name="connsiteX43" fmla="*/ 4767063 w 5066331"/>
                    <a:gd name="connsiteY43" fmla="*/ 2059356 h 6526581"/>
                    <a:gd name="connsiteX44" fmla="*/ 4862313 w 5066331"/>
                    <a:gd name="connsiteY44" fmla="*/ 1821231 h 6526581"/>
                    <a:gd name="connsiteX45" fmla="*/ 5066331 w 5066331"/>
                    <a:gd name="connsiteY45" fmla="*/ 1569432 h 6526581"/>
                    <a:gd name="connsiteX46" fmla="*/ 3134269 w 5066331"/>
                    <a:gd name="connsiteY46" fmla="*/ 961476 h 6526581"/>
                    <a:gd name="connsiteX47" fmla="*/ 2999431 w 5066331"/>
                    <a:gd name="connsiteY47" fmla="*/ 1040677 h 6526581"/>
                    <a:gd name="connsiteX48" fmla="*/ 2526444 w 5066331"/>
                    <a:gd name="connsiteY48" fmla="*/ 981543 h 6526581"/>
                    <a:gd name="connsiteX49" fmla="*/ 2273418 w 5066331"/>
                    <a:gd name="connsiteY49" fmla="*/ 958995 h 6526581"/>
                    <a:gd name="connsiteX50" fmla="*/ 2258988 w 5066331"/>
                    <a:gd name="connsiteY50" fmla="*/ 878309 h 6526581"/>
                    <a:gd name="connsiteX51" fmla="*/ 2171774 w 5066331"/>
                    <a:gd name="connsiteY51" fmla="*/ 823611 h 6526581"/>
                    <a:gd name="connsiteX52" fmla="*/ 2069479 w 5066331"/>
                    <a:gd name="connsiteY52" fmla="*/ 851194 h 6526581"/>
                    <a:gd name="connsiteX53" fmla="*/ 2018356 w 5066331"/>
                    <a:gd name="connsiteY53" fmla="*/ 741905 h 6526581"/>
                    <a:gd name="connsiteX54" fmla="*/ 2146671 w 5066331"/>
                    <a:gd name="connsiteY54" fmla="*/ 681232 h 6526581"/>
                    <a:gd name="connsiteX55" fmla="*/ 2134143 w 5066331"/>
                    <a:gd name="connsiteY55" fmla="*/ 542402 h 6526581"/>
                    <a:gd name="connsiteX56" fmla="*/ 1965278 w 5066331"/>
                    <a:gd name="connsiteY56" fmla="*/ 232488 h 6526581"/>
                    <a:gd name="connsiteX0" fmla="*/ 1965278 w 5066331"/>
                    <a:gd name="connsiteY0" fmla="*/ 232488 h 6526581"/>
                    <a:gd name="connsiteX1" fmla="*/ 638718 w 5066331"/>
                    <a:gd name="connsiteY1" fmla="*/ 831127 h 6526581"/>
                    <a:gd name="connsiteX2" fmla="*/ 828723 w 5066331"/>
                    <a:gd name="connsiteY2" fmla="*/ 906831 h 6526581"/>
                    <a:gd name="connsiteX3" fmla="*/ 876348 w 5066331"/>
                    <a:gd name="connsiteY3" fmla="*/ 997567 h 6526581"/>
                    <a:gd name="connsiteX4" fmla="*/ 814188 w 5066331"/>
                    <a:gd name="connsiteY4" fmla="*/ 1062232 h 6526581"/>
                    <a:gd name="connsiteX5" fmla="*/ 898921 w 5066331"/>
                    <a:gd name="connsiteY5" fmla="*/ 1198583 h 6526581"/>
                    <a:gd name="connsiteX6" fmla="*/ 828227 w 5066331"/>
                    <a:gd name="connsiteY6" fmla="*/ 1330445 h 6526581"/>
                    <a:gd name="connsiteX7" fmla="*/ 984673 w 5066331"/>
                    <a:gd name="connsiteY7" fmla="*/ 1384621 h 6526581"/>
                    <a:gd name="connsiteX8" fmla="*/ 1103487 w 5066331"/>
                    <a:gd name="connsiteY8" fmla="*/ 1485089 h 6526581"/>
                    <a:gd name="connsiteX9" fmla="*/ 1087412 w 5066331"/>
                    <a:gd name="connsiteY9" fmla="*/ 1537986 h 6526581"/>
                    <a:gd name="connsiteX10" fmla="*/ 1168622 w 5066331"/>
                    <a:gd name="connsiteY10" fmla="*/ 1560245 h 6526581"/>
                    <a:gd name="connsiteX11" fmla="*/ 1270866 w 5066331"/>
                    <a:gd name="connsiteY11" fmla="*/ 1693387 h 6526581"/>
                    <a:gd name="connsiteX12" fmla="*/ 1507503 w 5066331"/>
                    <a:gd name="connsiteY12" fmla="*/ 1581618 h 6526581"/>
                    <a:gd name="connsiteX13" fmla="*/ 1575693 w 5066331"/>
                    <a:gd name="connsiteY13" fmla="*/ 1716952 h 6526581"/>
                    <a:gd name="connsiteX14" fmla="*/ 1701526 w 5066331"/>
                    <a:gd name="connsiteY14" fmla="*/ 1660820 h 6526581"/>
                    <a:gd name="connsiteX15" fmla="*/ 1640332 w 5066331"/>
                    <a:gd name="connsiteY15" fmla="*/ 2582709 h 6526581"/>
                    <a:gd name="connsiteX16" fmla="*/ 1087386 w 5066331"/>
                    <a:gd name="connsiteY16" fmla="*/ 3364751 h 6526581"/>
                    <a:gd name="connsiteX17" fmla="*/ 776088 w 5066331"/>
                    <a:gd name="connsiteY17" fmla="*/ 3497631 h 6526581"/>
                    <a:gd name="connsiteX18" fmla="*/ 96786 w 5066331"/>
                    <a:gd name="connsiteY18" fmla="*/ 3932258 h 6526581"/>
                    <a:gd name="connsiteX19" fmla="*/ 56311 w 5066331"/>
                    <a:gd name="connsiteY19" fmla="*/ 4075471 h 6526581"/>
                    <a:gd name="connsiteX20" fmla="*/ 81363 w 5066331"/>
                    <a:gd name="connsiteY20" fmla="*/ 4168164 h 6526581"/>
                    <a:gd name="connsiteX21" fmla="*/ 111427 w 5066331"/>
                    <a:gd name="connsiteY21" fmla="*/ 4243321 h 6526581"/>
                    <a:gd name="connsiteX22" fmla="*/ 244098 w 5066331"/>
                    <a:gd name="connsiteY22" fmla="*/ 4278237 h 6526581"/>
                    <a:gd name="connsiteX23" fmla="*/ 1661129 w 5066331"/>
                    <a:gd name="connsiteY23" fmla="*/ 3593848 h 6526581"/>
                    <a:gd name="connsiteX24" fmla="*/ 2282525 w 5066331"/>
                    <a:gd name="connsiteY24" fmla="*/ 2818850 h 6526581"/>
                    <a:gd name="connsiteX25" fmla="*/ 2363605 w 5066331"/>
                    <a:gd name="connsiteY25" fmla="*/ 2642494 h 6526581"/>
                    <a:gd name="connsiteX26" fmla="*/ 2459508 w 5066331"/>
                    <a:gd name="connsiteY26" fmla="*/ 2279945 h 6526581"/>
                    <a:gd name="connsiteX27" fmla="*/ 2890638 w 5066331"/>
                    <a:gd name="connsiteY27" fmla="*/ 2383206 h 6526581"/>
                    <a:gd name="connsiteX28" fmla="*/ 3538338 w 5066331"/>
                    <a:gd name="connsiteY28" fmla="*/ 2649906 h 6526581"/>
                    <a:gd name="connsiteX29" fmla="*/ 3528813 w 5066331"/>
                    <a:gd name="connsiteY29" fmla="*/ 2783256 h 6526581"/>
                    <a:gd name="connsiteX30" fmla="*/ 2176263 w 5066331"/>
                    <a:gd name="connsiteY30" fmla="*/ 3735756 h 6526581"/>
                    <a:gd name="connsiteX31" fmla="*/ 2490588 w 5066331"/>
                    <a:gd name="connsiteY31" fmla="*/ 4907331 h 6526581"/>
                    <a:gd name="connsiteX32" fmla="*/ 2719188 w 5066331"/>
                    <a:gd name="connsiteY32" fmla="*/ 5831256 h 6526581"/>
                    <a:gd name="connsiteX33" fmla="*/ 2804913 w 5066331"/>
                    <a:gd name="connsiteY33" fmla="*/ 6145581 h 6526581"/>
                    <a:gd name="connsiteX34" fmla="*/ 2519163 w 5066331"/>
                    <a:gd name="connsiteY34" fmla="*/ 6393231 h 6526581"/>
                    <a:gd name="connsiteX35" fmla="*/ 2909688 w 5066331"/>
                    <a:gd name="connsiteY35" fmla="*/ 6526581 h 6526581"/>
                    <a:gd name="connsiteX36" fmla="*/ 3338313 w 5066331"/>
                    <a:gd name="connsiteY36" fmla="*/ 6078906 h 6526581"/>
                    <a:gd name="connsiteX37" fmla="*/ 3138288 w 5066331"/>
                    <a:gd name="connsiteY37" fmla="*/ 4878756 h 6526581"/>
                    <a:gd name="connsiteX38" fmla="*/ 3452613 w 5066331"/>
                    <a:gd name="connsiteY38" fmla="*/ 5059731 h 6526581"/>
                    <a:gd name="connsiteX39" fmla="*/ 3271638 w 5066331"/>
                    <a:gd name="connsiteY39" fmla="*/ 5621706 h 6526581"/>
                    <a:gd name="connsiteX40" fmla="*/ 3986013 w 5066331"/>
                    <a:gd name="connsiteY40" fmla="*/ 5040681 h 6526581"/>
                    <a:gd name="connsiteX41" fmla="*/ 3357363 w 5066331"/>
                    <a:gd name="connsiteY41" fmla="*/ 4088181 h 6526581"/>
                    <a:gd name="connsiteX42" fmla="*/ 4624188 w 5066331"/>
                    <a:gd name="connsiteY42" fmla="*/ 3373806 h 6526581"/>
                    <a:gd name="connsiteX43" fmla="*/ 4767063 w 5066331"/>
                    <a:gd name="connsiteY43" fmla="*/ 2059356 h 6526581"/>
                    <a:gd name="connsiteX44" fmla="*/ 4862313 w 5066331"/>
                    <a:gd name="connsiteY44" fmla="*/ 1821231 h 6526581"/>
                    <a:gd name="connsiteX45" fmla="*/ 5066331 w 5066331"/>
                    <a:gd name="connsiteY45" fmla="*/ 1569432 h 6526581"/>
                    <a:gd name="connsiteX46" fmla="*/ 3139279 w 5066331"/>
                    <a:gd name="connsiteY46" fmla="*/ 951455 h 6526581"/>
                    <a:gd name="connsiteX47" fmla="*/ 2999431 w 5066331"/>
                    <a:gd name="connsiteY47" fmla="*/ 1040677 h 6526581"/>
                    <a:gd name="connsiteX48" fmla="*/ 2526444 w 5066331"/>
                    <a:gd name="connsiteY48" fmla="*/ 981543 h 6526581"/>
                    <a:gd name="connsiteX49" fmla="*/ 2273418 w 5066331"/>
                    <a:gd name="connsiteY49" fmla="*/ 958995 h 6526581"/>
                    <a:gd name="connsiteX50" fmla="*/ 2258988 w 5066331"/>
                    <a:gd name="connsiteY50" fmla="*/ 878309 h 6526581"/>
                    <a:gd name="connsiteX51" fmla="*/ 2171774 w 5066331"/>
                    <a:gd name="connsiteY51" fmla="*/ 823611 h 6526581"/>
                    <a:gd name="connsiteX52" fmla="*/ 2069479 w 5066331"/>
                    <a:gd name="connsiteY52" fmla="*/ 851194 h 6526581"/>
                    <a:gd name="connsiteX53" fmla="*/ 2018356 w 5066331"/>
                    <a:gd name="connsiteY53" fmla="*/ 741905 h 6526581"/>
                    <a:gd name="connsiteX54" fmla="*/ 2146671 w 5066331"/>
                    <a:gd name="connsiteY54" fmla="*/ 681232 h 6526581"/>
                    <a:gd name="connsiteX55" fmla="*/ 2134143 w 5066331"/>
                    <a:gd name="connsiteY55" fmla="*/ 542402 h 6526581"/>
                    <a:gd name="connsiteX56" fmla="*/ 1965278 w 5066331"/>
                    <a:gd name="connsiteY56" fmla="*/ 232488 h 6526581"/>
                    <a:gd name="connsiteX0" fmla="*/ 1965278 w 5066331"/>
                    <a:gd name="connsiteY0" fmla="*/ 232488 h 6526581"/>
                    <a:gd name="connsiteX1" fmla="*/ 638718 w 5066331"/>
                    <a:gd name="connsiteY1" fmla="*/ 831127 h 6526581"/>
                    <a:gd name="connsiteX2" fmla="*/ 828723 w 5066331"/>
                    <a:gd name="connsiteY2" fmla="*/ 906831 h 6526581"/>
                    <a:gd name="connsiteX3" fmla="*/ 876348 w 5066331"/>
                    <a:gd name="connsiteY3" fmla="*/ 997567 h 6526581"/>
                    <a:gd name="connsiteX4" fmla="*/ 814188 w 5066331"/>
                    <a:gd name="connsiteY4" fmla="*/ 1062232 h 6526581"/>
                    <a:gd name="connsiteX5" fmla="*/ 898921 w 5066331"/>
                    <a:gd name="connsiteY5" fmla="*/ 1198583 h 6526581"/>
                    <a:gd name="connsiteX6" fmla="*/ 828227 w 5066331"/>
                    <a:gd name="connsiteY6" fmla="*/ 1330445 h 6526581"/>
                    <a:gd name="connsiteX7" fmla="*/ 984673 w 5066331"/>
                    <a:gd name="connsiteY7" fmla="*/ 1384621 h 6526581"/>
                    <a:gd name="connsiteX8" fmla="*/ 1103487 w 5066331"/>
                    <a:gd name="connsiteY8" fmla="*/ 1485089 h 6526581"/>
                    <a:gd name="connsiteX9" fmla="*/ 1087412 w 5066331"/>
                    <a:gd name="connsiteY9" fmla="*/ 1537986 h 6526581"/>
                    <a:gd name="connsiteX10" fmla="*/ 1168622 w 5066331"/>
                    <a:gd name="connsiteY10" fmla="*/ 1560245 h 6526581"/>
                    <a:gd name="connsiteX11" fmla="*/ 1270866 w 5066331"/>
                    <a:gd name="connsiteY11" fmla="*/ 1693387 h 6526581"/>
                    <a:gd name="connsiteX12" fmla="*/ 1507503 w 5066331"/>
                    <a:gd name="connsiteY12" fmla="*/ 1581618 h 6526581"/>
                    <a:gd name="connsiteX13" fmla="*/ 1575693 w 5066331"/>
                    <a:gd name="connsiteY13" fmla="*/ 1716952 h 6526581"/>
                    <a:gd name="connsiteX14" fmla="*/ 1701526 w 5066331"/>
                    <a:gd name="connsiteY14" fmla="*/ 1660820 h 6526581"/>
                    <a:gd name="connsiteX15" fmla="*/ 1640332 w 5066331"/>
                    <a:gd name="connsiteY15" fmla="*/ 2582709 h 6526581"/>
                    <a:gd name="connsiteX16" fmla="*/ 1087386 w 5066331"/>
                    <a:gd name="connsiteY16" fmla="*/ 3364751 h 6526581"/>
                    <a:gd name="connsiteX17" fmla="*/ 776088 w 5066331"/>
                    <a:gd name="connsiteY17" fmla="*/ 3497631 h 6526581"/>
                    <a:gd name="connsiteX18" fmla="*/ 96786 w 5066331"/>
                    <a:gd name="connsiteY18" fmla="*/ 3932258 h 6526581"/>
                    <a:gd name="connsiteX19" fmla="*/ 56311 w 5066331"/>
                    <a:gd name="connsiteY19" fmla="*/ 4075471 h 6526581"/>
                    <a:gd name="connsiteX20" fmla="*/ 81363 w 5066331"/>
                    <a:gd name="connsiteY20" fmla="*/ 4168164 h 6526581"/>
                    <a:gd name="connsiteX21" fmla="*/ 111427 w 5066331"/>
                    <a:gd name="connsiteY21" fmla="*/ 4243321 h 6526581"/>
                    <a:gd name="connsiteX22" fmla="*/ 244098 w 5066331"/>
                    <a:gd name="connsiteY22" fmla="*/ 4278237 h 6526581"/>
                    <a:gd name="connsiteX23" fmla="*/ 1661129 w 5066331"/>
                    <a:gd name="connsiteY23" fmla="*/ 3593848 h 6526581"/>
                    <a:gd name="connsiteX24" fmla="*/ 2282525 w 5066331"/>
                    <a:gd name="connsiteY24" fmla="*/ 2818850 h 6526581"/>
                    <a:gd name="connsiteX25" fmla="*/ 2363605 w 5066331"/>
                    <a:gd name="connsiteY25" fmla="*/ 2642494 h 6526581"/>
                    <a:gd name="connsiteX26" fmla="*/ 2459508 w 5066331"/>
                    <a:gd name="connsiteY26" fmla="*/ 2279945 h 6526581"/>
                    <a:gd name="connsiteX27" fmla="*/ 2890638 w 5066331"/>
                    <a:gd name="connsiteY27" fmla="*/ 2383206 h 6526581"/>
                    <a:gd name="connsiteX28" fmla="*/ 3538338 w 5066331"/>
                    <a:gd name="connsiteY28" fmla="*/ 2649906 h 6526581"/>
                    <a:gd name="connsiteX29" fmla="*/ 3528813 w 5066331"/>
                    <a:gd name="connsiteY29" fmla="*/ 2783256 h 6526581"/>
                    <a:gd name="connsiteX30" fmla="*/ 2176263 w 5066331"/>
                    <a:gd name="connsiteY30" fmla="*/ 3735756 h 6526581"/>
                    <a:gd name="connsiteX31" fmla="*/ 2490588 w 5066331"/>
                    <a:gd name="connsiteY31" fmla="*/ 4907331 h 6526581"/>
                    <a:gd name="connsiteX32" fmla="*/ 2719188 w 5066331"/>
                    <a:gd name="connsiteY32" fmla="*/ 5831256 h 6526581"/>
                    <a:gd name="connsiteX33" fmla="*/ 2804913 w 5066331"/>
                    <a:gd name="connsiteY33" fmla="*/ 6145581 h 6526581"/>
                    <a:gd name="connsiteX34" fmla="*/ 2519163 w 5066331"/>
                    <a:gd name="connsiteY34" fmla="*/ 6393231 h 6526581"/>
                    <a:gd name="connsiteX35" fmla="*/ 2909688 w 5066331"/>
                    <a:gd name="connsiteY35" fmla="*/ 6526581 h 6526581"/>
                    <a:gd name="connsiteX36" fmla="*/ 3338313 w 5066331"/>
                    <a:gd name="connsiteY36" fmla="*/ 6078906 h 6526581"/>
                    <a:gd name="connsiteX37" fmla="*/ 3138288 w 5066331"/>
                    <a:gd name="connsiteY37" fmla="*/ 4878756 h 6526581"/>
                    <a:gd name="connsiteX38" fmla="*/ 3452613 w 5066331"/>
                    <a:gd name="connsiteY38" fmla="*/ 5059731 h 6526581"/>
                    <a:gd name="connsiteX39" fmla="*/ 3271638 w 5066331"/>
                    <a:gd name="connsiteY39" fmla="*/ 5621706 h 6526581"/>
                    <a:gd name="connsiteX40" fmla="*/ 3986013 w 5066331"/>
                    <a:gd name="connsiteY40" fmla="*/ 5040681 h 6526581"/>
                    <a:gd name="connsiteX41" fmla="*/ 3357363 w 5066331"/>
                    <a:gd name="connsiteY41" fmla="*/ 4088181 h 6526581"/>
                    <a:gd name="connsiteX42" fmla="*/ 4624188 w 5066331"/>
                    <a:gd name="connsiteY42" fmla="*/ 3373806 h 6526581"/>
                    <a:gd name="connsiteX43" fmla="*/ 4767063 w 5066331"/>
                    <a:gd name="connsiteY43" fmla="*/ 2059356 h 6526581"/>
                    <a:gd name="connsiteX44" fmla="*/ 4862313 w 5066331"/>
                    <a:gd name="connsiteY44" fmla="*/ 1821231 h 6526581"/>
                    <a:gd name="connsiteX45" fmla="*/ 5066331 w 5066331"/>
                    <a:gd name="connsiteY45" fmla="*/ 1569432 h 6526581"/>
                    <a:gd name="connsiteX46" fmla="*/ 3139279 w 5066331"/>
                    <a:gd name="connsiteY46" fmla="*/ 951455 h 6526581"/>
                    <a:gd name="connsiteX47" fmla="*/ 2999431 w 5066331"/>
                    <a:gd name="connsiteY47" fmla="*/ 1040677 h 6526581"/>
                    <a:gd name="connsiteX48" fmla="*/ 2526444 w 5066331"/>
                    <a:gd name="connsiteY48" fmla="*/ 981543 h 6526581"/>
                    <a:gd name="connsiteX49" fmla="*/ 2273418 w 5066331"/>
                    <a:gd name="connsiteY49" fmla="*/ 958995 h 6526581"/>
                    <a:gd name="connsiteX50" fmla="*/ 2258988 w 5066331"/>
                    <a:gd name="connsiteY50" fmla="*/ 878309 h 6526581"/>
                    <a:gd name="connsiteX51" fmla="*/ 2171774 w 5066331"/>
                    <a:gd name="connsiteY51" fmla="*/ 823611 h 6526581"/>
                    <a:gd name="connsiteX52" fmla="*/ 2069479 w 5066331"/>
                    <a:gd name="connsiteY52" fmla="*/ 851194 h 6526581"/>
                    <a:gd name="connsiteX53" fmla="*/ 2018356 w 5066331"/>
                    <a:gd name="connsiteY53" fmla="*/ 741905 h 6526581"/>
                    <a:gd name="connsiteX54" fmla="*/ 2146671 w 5066331"/>
                    <a:gd name="connsiteY54" fmla="*/ 681232 h 6526581"/>
                    <a:gd name="connsiteX55" fmla="*/ 2134143 w 5066331"/>
                    <a:gd name="connsiteY55" fmla="*/ 542402 h 6526581"/>
                    <a:gd name="connsiteX56" fmla="*/ 1965278 w 5066331"/>
                    <a:gd name="connsiteY56" fmla="*/ 232488 h 6526581"/>
                    <a:gd name="connsiteX0" fmla="*/ 1965278 w 5260641"/>
                    <a:gd name="connsiteY0" fmla="*/ 232488 h 6526581"/>
                    <a:gd name="connsiteX1" fmla="*/ 638718 w 5260641"/>
                    <a:gd name="connsiteY1" fmla="*/ 831127 h 6526581"/>
                    <a:gd name="connsiteX2" fmla="*/ 828723 w 5260641"/>
                    <a:gd name="connsiteY2" fmla="*/ 906831 h 6526581"/>
                    <a:gd name="connsiteX3" fmla="*/ 876348 w 5260641"/>
                    <a:gd name="connsiteY3" fmla="*/ 997567 h 6526581"/>
                    <a:gd name="connsiteX4" fmla="*/ 814188 w 5260641"/>
                    <a:gd name="connsiteY4" fmla="*/ 1062232 h 6526581"/>
                    <a:gd name="connsiteX5" fmla="*/ 898921 w 5260641"/>
                    <a:gd name="connsiteY5" fmla="*/ 1198583 h 6526581"/>
                    <a:gd name="connsiteX6" fmla="*/ 828227 w 5260641"/>
                    <a:gd name="connsiteY6" fmla="*/ 1330445 h 6526581"/>
                    <a:gd name="connsiteX7" fmla="*/ 984673 w 5260641"/>
                    <a:gd name="connsiteY7" fmla="*/ 1384621 h 6526581"/>
                    <a:gd name="connsiteX8" fmla="*/ 1103487 w 5260641"/>
                    <a:gd name="connsiteY8" fmla="*/ 1485089 h 6526581"/>
                    <a:gd name="connsiteX9" fmla="*/ 1087412 w 5260641"/>
                    <a:gd name="connsiteY9" fmla="*/ 1537986 h 6526581"/>
                    <a:gd name="connsiteX10" fmla="*/ 1168622 w 5260641"/>
                    <a:gd name="connsiteY10" fmla="*/ 1560245 h 6526581"/>
                    <a:gd name="connsiteX11" fmla="*/ 1270866 w 5260641"/>
                    <a:gd name="connsiteY11" fmla="*/ 1693387 h 6526581"/>
                    <a:gd name="connsiteX12" fmla="*/ 1507503 w 5260641"/>
                    <a:gd name="connsiteY12" fmla="*/ 1581618 h 6526581"/>
                    <a:gd name="connsiteX13" fmla="*/ 1575693 w 5260641"/>
                    <a:gd name="connsiteY13" fmla="*/ 1716952 h 6526581"/>
                    <a:gd name="connsiteX14" fmla="*/ 1701526 w 5260641"/>
                    <a:gd name="connsiteY14" fmla="*/ 1660820 h 6526581"/>
                    <a:gd name="connsiteX15" fmla="*/ 1640332 w 5260641"/>
                    <a:gd name="connsiteY15" fmla="*/ 2582709 h 6526581"/>
                    <a:gd name="connsiteX16" fmla="*/ 1087386 w 5260641"/>
                    <a:gd name="connsiteY16" fmla="*/ 3364751 h 6526581"/>
                    <a:gd name="connsiteX17" fmla="*/ 776088 w 5260641"/>
                    <a:gd name="connsiteY17" fmla="*/ 3497631 h 6526581"/>
                    <a:gd name="connsiteX18" fmla="*/ 96786 w 5260641"/>
                    <a:gd name="connsiteY18" fmla="*/ 3932258 h 6526581"/>
                    <a:gd name="connsiteX19" fmla="*/ 56311 w 5260641"/>
                    <a:gd name="connsiteY19" fmla="*/ 4075471 h 6526581"/>
                    <a:gd name="connsiteX20" fmla="*/ 81363 w 5260641"/>
                    <a:gd name="connsiteY20" fmla="*/ 4168164 h 6526581"/>
                    <a:gd name="connsiteX21" fmla="*/ 111427 w 5260641"/>
                    <a:gd name="connsiteY21" fmla="*/ 4243321 h 6526581"/>
                    <a:gd name="connsiteX22" fmla="*/ 244098 w 5260641"/>
                    <a:gd name="connsiteY22" fmla="*/ 4278237 h 6526581"/>
                    <a:gd name="connsiteX23" fmla="*/ 1661129 w 5260641"/>
                    <a:gd name="connsiteY23" fmla="*/ 3593848 h 6526581"/>
                    <a:gd name="connsiteX24" fmla="*/ 2282525 w 5260641"/>
                    <a:gd name="connsiteY24" fmla="*/ 2818850 h 6526581"/>
                    <a:gd name="connsiteX25" fmla="*/ 2363605 w 5260641"/>
                    <a:gd name="connsiteY25" fmla="*/ 2642494 h 6526581"/>
                    <a:gd name="connsiteX26" fmla="*/ 2459508 w 5260641"/>
                    <a:gd name="connsiteY26" fmla="*/ 2279945 h 6526581"/>
                    <a:gd name="connsiteX27" fmla="*/ 2890638 w 5260641"/>
                    <a:gd name="connsiteY27" fmla="*/ 2383206 h 6526581"/>
                    <a:gd name="connsiteX28" fmla="*/ 3538338 w 5260641"/>
                    <a:gd name="connsiteY28" fmla="*/ 2649906 h 6526581"/>
                    <a:gd name="connsiteX29" fmla="*/ 3528813 w 5260641"/>
                    <a:gd name="connsiteY29" fmla="*/ 2783256 h 6526581"/>
                    <a:gd name="connsiteX30" fmla="*/ 2176263 w 5260641"/>
                    <a:gd name="connsiteY30" fmla="*/ 3735756 h 6526581"/>
                    <a:gd name="connsiteX31" fmla="*/ 2490588 w 5260641"/>
                    <a:gd name="connsiteY31" fmla="*/ 4907331 h 6526581"/>
                    <a:gd name="connsiteX32" fmla="*/ 2719188 w 5260641"/>
                    <a:gd name="connsiteY32" fmla="*/ 5831256 h 6526581"/>
                    <a:gd name="connsiteX33" fmla="*/ 2804913 w 5260641"/>
                    <a:gd name="connsiteY33" fmla="*/ 6145581 h 6526581"/>
                    <a:gd name="connsiteX34" fmla="*/ 2519163 w 5260641"/>
                    <a:gd name="connsiteY34" fmla="*/ 6393231 h 6526581"/>
                    <a:gd name="connsiteX35" fmla="*/ 2909688 w 5260641"/>
                    <a:gd name="connsiteY35" fmla="*/ 6526581 h 6526581"/>
                    <a:gd name="connsiteX36" fmla="*/ 3338313 w 5260641"/>
                    <a:gd name="connsiteY36" fmla="*/ 6078906 h 6526581"/>
                    <a:gd name="connsiteX37" fmla="*/ 3138288 w 5260641"/>
                    <a:gd name="connsiteY37" fmla="*/ 4878756 h 6526581"/>
                    <a:gd name="connsiteX38" fmla="*/ 3452613 w 5260641"/>
                    <a:gd name="connsiteY38" fmla="*/ 5059731 h 6526581"/>
                    <a:gd name="connsiteX39" fmla="*/ 3271638 w 5260641"/>
                    <a:gd name="connsiteY39" fmla="*/ 5621706 h 6526581"/>
                    <a:gd name="connsiteX40" fmla="*/ 3986013 w 5260641"/>
                    <a:gd name="connsiteY40" fmla="*/ 5040681 h 6526581"/>
                    <a:gd name="connsiteX41" fmla="*/ 3357363 w 5260641"/>
                    <a:gd name="connsiteY41" fmla="*/ 4088181 h 6526581"/>
                    <a:gd name="connsiteX42" fmla="*/ 4624188 w 5260641"/>
                    <a:gd name="connsiteY42" fmla="*/ 3373806 h 6526581"/>
                    <a:gd name="connsiteX43" fmla="*/ 4767063 w 5260641"/>
                    <a:gd name="connsiteY43" fmla="*/ 2059356 h 6526581"/>
                    <a:gd name="connsiteX44" fmla="*/ 5260641 w 5260641"/>
                    <a:gd name="connsiteY44" fmla="*/ 1863820 h 6526581"/>
                    <a:gd name="connsiteX45" fmla="*/ 5066331 w 5260641"/>
                    <a:gd name="connsiteY45" fmla="*/ 1569432 h 6526581"/>
                    <a:gd name="connsiteX46" fmla="*/ 3139279 w 5260641"/>
                    <a:gd name="connsiteY46" fmla="*/ 951455 h 6526581"/>
                    <a:gd name="connsiteX47" fmla="*/ 2999431 w 5260641"/>
                    <a:gd name="connsiteY47" fmla="*/ 1040677 h 6526581"/>
                    <a:gd name="connsiteX48" fmla="*/ 2526444 w 5260641"/>
                    <a:gd name="connsiteY48" fmla="*/ 981543 h 6526581"/>
                    <a:gd name="connsiteX49" fmla="*/ 2273418 w 5260641"/>
                    <a:gd name="connsiteY49" fmla="*/ 958995 h 6526581"/>
                    <a:gd name="connsiteX50" fmla="*/ 2258988 w 5260641"/>
                    <a:gd name="connsiteY50" fmla="*/ 878309 h 6526581"/>
                    <a:gd name="connsiteX51" fmla="*/ 2171774 w 5260641"/>
                    <a:gd name="connsiteY51" fmla="*/ 823611 h 6526581"/>
                    <a:gd name="connsiteX52" fmla="*/ 2069479 w 5260641"/>
                    <a:gd name="connsiteY52" fmla="*/ 851194 h 6526581"/>
                    <a:gd name="connsiteX53" fmla="*/ 2018356 w 5260641"/>
                    <a:gd name="connsiteY53" fmla="*/ 741905 h 6526581"/>
                    <a:gd name="connsiteX54" fmla="*/ 2146671 w 5260641"/>
                    <a:gd name="connsiteY54" fmla="*/ 681232 h 6526581"/>
                    <a:gd name="connsiteX55" fmla="*/ 2134143 w 5260641"/>
                    <a:gd name="connsiteY55" fmla="*/ 542402 h 6526581"/>
                    <a:gd name="connsiteX56" fmla="*/ 1965278 w 5260641"/>
                    <a:gd name="connsiteY56" fmla="*/ 232488 h 6526581"/>
                    <a:gd name="connsiteX0" fmla="*/ 1965278 w 5260641"/>
                    <a:gd name="connsiteY0" fmla="*/ 232488 h 6526581"/>
                    <a:gd name="connsiteX1" fmla="*/ 638718 w 5260641"/>
                    <a:gd name="connsiteY1" fmla="*/ 831127 h 6526581"/>
                    <a:gd name="connsiteX2" fmla="*/ 828723 w 5260641"/>
                    <a:gd name="connsiteY2" fmla="*/ 906831 h 6526581"/>
                    <a:gd name="connsiteX3" fmla="*/ 876348 w 5260641"/>
                    <a:gd name="connsiteY3" fmla="*/ 997567 h 6526581"/>
                    <a:gd name="connsiteX4" fmla="*/ 814188 w 5260641"/>
                    <a:gd name="connsiteY4" fmla="*/ 1062232 h 6526581"/>
                    <a:gd name="connsiteX5" fmla="*/ 898921 w 5260641"/>
                    <a:gd name="connsiteY5" fmla="*/ 1198583 h 6526581"/>
                    <a:gd name="connsiteX6" fmla="*/ 828227 w 5260641"/>
                    <a:gd name="connsiteY6" fmla="*/ 1330445 h 6526581"/>
                    <a:gd name="connsiteX7" fmla="*/ 984673 w 5260641"/>
                    <a:gd name="connsiteY7" fmla="*/ 1384621 h 6526581"/>
                    <a:gd name="connsiteX8" fmla="*/ 1103487 w 5260641"/>
                    <a:gd name="connsiteY8" fmla="*/ 1485089 h 6526581"/>
                    <a:gd name="connsiteX9" fmla="*/ 1087412 w 5260641"/>
                    <a:gd name="connsiteY9" fmla="*/ 1537986 h 6526581"/>
                    <a:gd name="connsiteX10" fmla="*/ 1168622 w 5260641"/>
                    <a:gd name="connsiteY10" fmla="*/ 1560245 h 6526581"/>
                    <a:gd name="connsiteX11" fmla="*/ 1270866 w 5260641"/>
                    <a:gd name="connsiteY11" fmla="*/ 1693387 h 6526581"/>
                    <a:gd name="connsiteX12" fmla="*/ 1507503 w 5260641"/>
                    <a:gd name="connsiteY12" fmla="*/ 1581618 h 6526581"/>
                    <a:gd name="connsiteX13" fmla="*/ 1575693 w 5260641"/>
                    <a:gd name="connsiteY13" fmla="*/ 1716952 h 6526581"/>
                    <a:gd name="connsiteX14" fmla="*/ 1701526 w 5260641"/>
                    <a:gd name="connsiteY14" fmla="*/ 1660820 h 6526581"/>
                    <a:gd name="connsiteX15" fmla="*/ 1640332 w 5260641"/>
                    <a:gd name="connsiteY15" fmla="*/ 2582709 h 6526581"/>
                    <a:gd name="connsiteX16" fmla="*/ 1087386 w 5260641"/>
                    <a:gd name="connsiteY16" fmla="*/ 3364751 h 6526581"/>
                    <a:gd name="connsiteX17" fmla="*/ 776088 w 5260641"/>
                    <a:gd name="connsiteY17" fmla="*/ 3497631 h 6526581"/>
                    <a:gd name="connsiteX18" fmla="*/ 96786 w 5260641"/>
                    <a:gd name="connsiteY18" fmla="*/ 3932258 h 6526581"/>
                    <a:gd name="connsiteX19" fmla="*/ 56311 w 5260641"/>
                    <a:gd name="connsiteY19" fmla="*/ 4075471 h 6526581"/>
                    <a:gd name="connsiteX20" fmla="*/ 81363 w 5260641"/>
                    <a:gd name="connsiteY20" fmla="*/ 4168164 h 6526581"/>
                    <a:gd name="connsiteX21" fmla="*/ 111427 w 5260641"/>
                    <a:gd name="connsiteY21" fmla="*/ 4243321 h 6526581"/>
                    <a:gd name="connsiteX22" fmla="*/ 244098 w 5260641"/>
                    <a:gd name="connsiteY22" fmla="*/ 4278237 h 6526581"/>
                    <a:gd name="connsiteX23" fmla="*/ 1661129 w 5260641"/>
                    <a:gd name="connsiteY23" fmla="*/ 3593848 h 6526581"/>
                    <a:gd name="connsiteX24" fmla="*/ 2282525 w 5260641"/>
                    <a:gd name="connsiteY24" fmla="*/ 2818850 h 6526581"/>
                    <a:gd name="connsiteX25" fmla="*/ 2363605 w 5260641"/>
                    <a:gd name="connsiteY25" fmla="*/ 2642494 h 6526581"/>
                    <a:gd name="connsiteX26" fmla="*/ 2459508 w 5260641"/>
                    <a:gd name="connsiteY26" fmla="*/ 2279945 h 6526581"/>
                    <a:gd name="connsiteX27" fmla="*/ 2890638 w 5260641"/>
                    <a:gd name="connsiteY27" fmla="*/ 2383206 h 6526581"/>
                    <a:gd name="connsiteX28" fmla="*/ 3538338 w 5260641"/>
                    <a:gd name="connsiteY28" fmla="*/ 2649906 h 6526581"/>
                    <a:gd name="connsiteX29" fmla="*/ 3528813 w 5260641"/>
                    <a:gd name="connsiteY29" fmla="*/ 2783256 h 6526581"/>
                    <a:gd name="connsiteX30" fmla="*/ 2176263 w 5260641"/>
                    <a:gd name="connsiteY30" fmla="*/ 3735756 h 6526581"/>
                    <a:gd name="connsiteX31" fmla="*/ 2490588 w 5260641"/>
                    <a:gd name="connsiteY31" fmla="*/ 4907331 h 6526581"/>
                    <a:gd name="connsiteX32" fmla="*/ 2719188 w 5260641"/>
                    <a:gd name="connsiteY32" fmla="*/ 5831256 h 6526581"/>
                    <a:gd name="connsiteX33" fmla="*/ 2804913 w 5260641"/>
                    <a:gd name="connsiteY33" fmla="*/ 6145581 h 6526581"/>
                    <a:gd name="connsiteX34" fmla="*/ 2519163 w 5260641"/>
                    <a:gd name="connsiteY34" fmla="*/ 6393231 h 6526581"/>
                    <a:gd name="connsiteX35" fmla="*/ 2909688 w 5260641"/>
                    <a:gd name="connsiteY35" fmla="*/ 6526581 h 6526581"/>
                    <a:gd name="connsiteX36" fmla="*/ 3338313 w 5260641"/>
                    <a:gd name="connsiteY36" fmla="*/ 6078906 h 6526581"/>
                    <a:gd name="connsiteX37" fmla="*/ 3138288 w 5260641"/>
                    <a:gd name="connsiteY37" fmla="*/ 4878756 h 6526581"/>
                    <a:gd name="connsiteX38" fmla="*/ 3452613 w 5260641"/>
                    <a:gd name="connsiteY38" fmla="*/ 5059731 h 6526581"/>
                    <a:gd name="connsiteX39" fmla="*/ 3271638 w 5260641"/>
                    <a:gd name="connsiteY39" fmla="*/ 5621706 h 6526581"/>
                    <a:gd name="connsiteX40" fmla="*/ 3986013 w 5260641"/>
                    <a:gd name="connsiteY40" fmla="*/ 5040681 h 6526581"/>
                    <a:gd name="connsiteX41" fmla="*/ 3357363 w 5260641"/>
                    <a:gd name="connsiteY41" fmla="*/ 4088181 h 6526581"/>
                    <a:gd name="connsiteX42" fmla="*/ 4624188 w 5260641"/>
                    <a:gd name="connsiteY42" fmla="*/ 3373806 h 6526581"/>
                    <a:gd name="connsiteX43" fmla="*/ 4767063 w 5260641"/>
                    <a:gd name="connsiteY43" fmla="*/ 2059356 h 6526581"/>
                    <a:gd name="connsiteX44" fmla="*/ 5260641 w 5260641"/>
                    <a:gd name="connsiteY44" fmla="*/ 1863820 h 6526581"/>
                    <a:gd name="connsiteX45" fmla="*/ 5066331 w 5260641"/>
                    <a:gd name="connsiteY45" fmla="*/ 1569432 h 6526581"/>
                    <a:gd name="connsiteX46" fmla="*/ 3139279 w 5260641"/>
                    <a:gd name="connsiteY46" fmla="*/ 951455 h 6526581"/>
                    <a:gd name="connsiteX47" fmla="*/ 2999431 w 5260641"/>
                    <a:gd name="connsiteY47" fmla="*/ 1040677 h 6526581"/>
                    <a:gd name="connsiteX48" fmla="*/ 2526444 w 5260641"/>
                    <a:gd name="connsiteY48" fmla="*/ 981543 h 6526581"/>
                    <a:gd name="connsiteX49" fmla="*/ 2273418 w 5260641"/>
                    <a:gd name="connsiteY49" fmla="*/ 958995 h 6526581"/>
                    <a:gd name="connsiteX50" fmla="*/ 2258988 w 5260641"/>
                    <a:gd name="connsiteY50" fmla="*/ 878309 h 6526581"/>
                    <a:gd name="connsiteX51" fmla="*/ 2171774 w 5260641"/>
                    <a:gd name="connsiteY51" fmla="*/ 823611 h 6526581"/>
                    <a:gd name="connsiteX52" fmla="*/ 2069479 w 5260641"/>
                    <a:gd name="connsiteY52" fmla="*/ 851194 h 6526581"/>
                    <a:gd name="connsiteX53" fmla="*/ 2018356 w 5260641"/>
                    <a:gd name="connsiteY53" fmla="*/ 741905 h 6526581"/>
                    <a:gd name="connsiteX54" fmla="*/ 2146671 w 5260641"/>
                    <a:gd name="connsiteY54" fmla="*/ 681232 h 6526581"/>
                    <a:gd name="connsiteX55" fmla="*/ 2134143 w 5260641"/>
                    <a:gd name="connsiteY55" fmla="*/ 542402 h 6526581"/>
                    <a:gd name="connsiteX56" fmla="*/ 1965278 w 5260641"/>
                    <a:gd name="connsiteY56" fmla="*/ 232488 h 6526581"/>
                    <a:gd name="connsiteX0" fmla="*/ 1965278 w 5125359"/>
                    <a:gd name="connsiteY0" fmla="*/ 232488 h 6526581"/>
                    <a:gd name="connsiteX1" fmla="*/ 638718 w 5125359"/>
                    <a:gd name="connsiteY1" fmla="*/ 831127 h 6526581"/>
                    <a:gd name="connsiteX2" fmla="*/ 828723 w 5125359"/>
                    <a:gd name="connsiteY2" fmla="*/ 906831 h 6526581"/>
                    <a:gd name="connsiteX3" fmla="*/ 876348 w 5125359"/>
                    <a:gd name="connsiteY3" fmla="*/ 997567 h 6526581"/>
                    <a:gd name="connsiteX4" fmla="*/ 814188 w 5125359"/>
                    <a:gd name="connsiteY4" fmla="*/ 1062232 h 6526581"/>
                    <a:gd name="connsiteX5" fmla="*/ 898921 w 5125359"/>
                    <a:gd name="connsiteY5" fmla="*/ 1198583 h 6526581"/>
                    <a:gd name="connsiteX6" fmla="*/ 828227 w 5125359"/>
                    <a:gd name="connsiteY6" fmla="*/ 1330445 h 6526581"/>
                    <a:gd name="connsiteX7" fmla="*/ 984673 w 5125359"/>
                    <a:gd name="connsiteY7" fmla="*/ 1384621 h 6526581"/>
                    <a:gd name="connsiteX8" fmla="*/ 1103487 w 5125359"/>
                    <a:gd name="connsiteY8" fmla="*/ 1485089 h 6526581"/>
                    <a:gd name="connsiteX9" fmla="*/ 1087412 w 5125359"/>
                    <a:gd name="connsiteY9" fmla="*/ 1537986 h 6526581"/>
                    <a:gd name="connsiteX10" fmla="*/ 1168622 w 5125359"/>
                    <a:gd name="connsiteY10" fmla="*/ 1560245 h 6526581"/>
                    <a:gd name="connsiteX11" fmla="*/ 1270866 w 5125359"/>
                    <a:gd name="connsiteY11" fmla="*/ 1693387 h 6526581"/>
                    <a:gd name="connsiteX12" fmla="*/ 1507503 w 5125359"/>
                    <a:gd name="connsiteY12" fmla="*/ 1581618 h 6526581"/>
                    <a:gd name="connsiteX13" fmla="*/ 1575693 w 5125359"/>
                    <a:gd name="connsiteY13" fmla="*/ 1716952 h 6526581"/>
                    <a:gd name="connsiteX14" fmla="*/ 1701526 w 5125359"/>
                    <a:gd name="connsiteY14" fmla="*/ 1660820 h 6526581"/>
                    <a:gd name="connsiteX15" fmla="*/ 1640332 w 5125359"/>
                    <a:gd name="connsiteY15" fmla="*/ 2582709 h 6526581"/>
                    <a:gd name="connsiteX16" fmla="*/ 1087386 w 5125359"/>
                    <a:gd name="connsiteY16" fmla="*/ 3364751 h 6526581"/>
                    <a:gd name="connsiteX17" fmla="*/ 776088 w 5125359"/>
                    <a:gd name="connsiteY17" fmla="*/ 3497631 h 6526581"/>
                    <a:gd name="connsiteX18" fmla="*/ 96786 w 5125359"/>
                    <a:gd name="connsiteY18" fmla="*/ 3932258 h 6526581"/>
                    <a:gd name="connsiteX19" fmla="*/ 56311 w 5125359"/>
                    <a:gd name="connsiteY19" fmla="*/ 4075471 h 6526581"/>
                    <a:gd name="connsiteX20" fmla="*/ 81363 w 5125359"/>
                    <a:gd name="connsiteY20" fmla="*/ 4168164 h 6526581"/>
                    <a:gd name="connsiteX21" fmla="*/ 111427 w 5125359"/>
                    <a:gd name="connsiteY21" fmla="*/ 4243321 h 6526581"/>
                    <a:gd name="connsiteX22" fmla="*/ 244098 w 5125359"/>
                    <a:gd name="connsiteY22" fmla="*/ 4278237 h 6526581"/>
                    <a:gd name="connsiteX23" fmla="*/ 1661129 w 5125359"/>
                    <a:gd name="connsiteY23" fmla="*/ 3593848 h 6526581"/>
                    <a:gd name="connsiteX24" fmla="*/ 2282525 w 5125359"/>
                    <a:gd name="connsiteY24" fmla="*/ 2818850 h 6526581"/>
                    <a:gd name="connsiteX25" fmla="*/ 2363605 w 5125359"/>
                    <a:gd name="connsiteY25" fmla="*/ 2642494 h 6526581"/>
                    <a:gd name="connsiteX26" fmla="*/ 2459508 w 5125359"/>
                    <a:gd name="connsiteY26" fmla="*/ 2279945 h 6526581"/>
                    <a:gd name="connsiteX27" fmla="*/ 2890638 w 5125359"/>
                    <a:gd name="connsiteY27" fmla="*/ 2383206 h 6526581"/>
                    <a:gd name="connsiteX28" fmla="*/ 3538338 w 5125359"/>
                    <a:gd name="connsiteY28" fmla="*/ 2649906 h 6526581"/>
                    <a:gd name="connsiteX29" fmla="*/ 3528813 w 5125359"/>
                    <a:gd name="connsiteY29" fmla="*/ 2783256 h 6526581"/>
                    <a:gd name="connsiteX30" fmla="*/ 2176263 w 5125359"/>
                    <a:gd name="connsiteY30" fmla="*/ 3735756 h 6526581"/>
                    <a:gd name="connsiteX31" fmla="*/ 2490588 w 5125359"/>
                    <a:gd name="connsiteY31" fmla="*/ 4907331 h 6526581"/>
                    <a:gd name="connsiteX32" fmla="*/ 2719188 w 5125359"/>
                    <a:gd name="connsiteY32" fmla="*/ 5831256 h 6526581"/>
                    <a:gd name="connsiteX33" fmla="*/ 2804913 w 5125359"/>
                    <a:gd name="connsiteY33" fmla="*/ 6145581 h 6526581"/>
                    <a:gd name="connsiteX34" fmla="*/ 2519163 w 5125359"/>
                    <a:gd name="connsiteY34" fmla="*/ 6393231 h 6526581"/>
                    <a:gd name="connsiteX35" fmla="*/ 2909688 w 5125359"/>
                    <a:gd name="connsiteY35" fmla="*/ 6526581 h 6526581"/>
                    <a:gd name="connsiteX36" fmla="*/ 3338313 w 5125359"/>
                    <a:gd name="connsiteY36" fmla="*/ 6078906 h 6526581"/>
                    <a:gd name="connsiteX37" fmla="*/ 3138288 w 5125359"/>
                    <a:gd name="connsiteY37" fmla="*/ 4878756 h 6526581"/>
                    <a:gd name="connsiteX38" fmla="*/ 3452613 w 5125359"/>
                    <a:gd name="connsiteY38" fmla="*/ 5059731 h 6526581"/>
                    <a:gd name="connsiteX39" fmla="*/ 3271638 w 5125359"/>
                    <a:gd name="connsiteY39" fmla="*/ 5621706 h 6526581"/>
                    <a:gd name="connsiteX40" fmla="*/ 3986013 w 5125359"/>
                    <a:gd name="connsiteY40" fmla="*/ 5040681 h 6526581"/>
                    <a:gd name="connsiteX41" fmla="*/ 3357363 w 5125359"/>
                    <a:gd name="connsiteY41" fmla="*/ 4088181 h 6526581"/>
                    <a:gd name="connsiteX42" fmla="*/ 4624188 w 5125359"/>
                    <a:gd name="connsiteY42" fmla="*/ 3373806 h 6526581"/>
                    <a:gd name="connsiteX43" fmla="*/ 4767063 w 5125359"/>
                    <a:gd name="connsiteY43" fmla="*/ 2059356 h 6526581"/>
                    <a:gd name="connsiteX44" fmla="*/ 5125359 w 5125359"/>
                    <a:gd name="connsiteY44" fmla="*/ 1896387 h 6526581"/>
                    <a:gd name="connsiteX45" fmla="*/ 5066331 w 5125359"/>
                    <a:gd name="connsiteY45" fmla="*/ 1569432 h 6526581"/>
                    <a:gd name="connsiteX46" fmla="*/ 3139279 w 5125359"/>
                    <a:gd name="connsiteY46" fmla="*/ 951455 h 6526581"/>
                    <a:gd name="connsiteX47" fmla="*/ 2999431 w 5125359"/>
                    <a:gd name="connsiteY47" fmla="*/ 1040677 h 6526581"/>
                    <a:gd name="connsiteX48" fmla="*/ 2526444 w 5125359"/>
                    <a:gd name="connsiteY48" fmla="*/ 981543 h 6526581"/>
                    <a:gd name="connsiteX49" fmla="*/ 2273418 w 5125359"/>
                    <a:gd name="connsiteY49" fmla="*/ 958995 h 6526581"/>
                    <a:gd name="connsiteX50" fmla="*/ 2258988 w 5125359"/>
                    <a:gd name="connsiteY50" fmla="*/ 878309 h 6526581"/>
                    <a:gd name="connsiteX51" fmla="*/ 2171774 w 5125359"/>
                    <a:gd name="connsiteY51" fmla="*/ 823611 h 6526581"/>
                    <a:gd name="connsiteX52" fmla="*/ 2069479 w 5125359"/>
                    <a:gd name="connsiteY52" fmla="*/ 851194 h 6526581"/>
                    <a:gd name="connsiteX53" fmla="*/ 2018356 w 5125359"/>
                    <a:gd name="connsiteY53" fmla="*/ 741905 h 6526581"/>
                    <a:gd name="connsiteX54" fmla="*/ 2146671 w 5125359"/>
                    <a:gd name="connsiteY54" fmla="*/ 681232 h 6526581"/>
                    <a:gd name="connsiteX55" fmla="*/ 2134143 w 5125359"/>
                    <a:gd name="connsiteY55" fmla="*/ 542402 h 6526581"/>
                    <a:gd name="connsiteX56" fmla="*/ 1965278 w 5125359"/>
                    <a:gd name="connsiteY56" fmla="*/ 232488 h 6526581"/>
                    <a:gd name="connsiteX0" fmla="*/ 1965278 w 5172141"/>
                    <a:gd name="connsiteY0" fmla="*/ 232488 h 6526581"/>
                    <a:gd name="connsiteX1" fmla="*/ 638718 w 5172141"/>
                    <a:gd name="connsiteY1" fmla="*/ 831127 h 6526581"/>
                    <a:gd name="connsiteX2" fmla="*/ 828723 w 5172141"/>
                    <a:gd name="connsiteY2" fmla="*/ 906831 h 6526581"/>
                    <a:gd name="connsiteX3" fmla="*/ 876348 w 5172141"/>
                    <a:gd name="connsiteY3" fmla="*/ 997567 h 6526581"/>
                    <a:gd name="connsiteX4" fmla="*/ 814188 w 5172141"/>
                    <a:gd name="connsiteY4" fmla="*/ 1062232 h 6526581"/>
                    <a:gd name="connsiteX5" fmla="*/ 898921 w 5172141"/>
                    <a:gd name="connsiteY5" fmla="*/ 1198583 h 6526581"/>
                    <a:gd name="connsiteX6" fmla="*/ 828227 w 5172141"/>
                    <a:gd name="connsiteY6" fmla="*/ 1330445 h 6526581"/>
                    <a:gd name="connsiteX7" fmla="*/ 984673 w 5172141"/>
                    <a:gd name="connsiteY7" fmla="*/ 1384621 h 6526581"/>
                    <a:gd name="connsiteX8" fmla="*/ 1103487 w 5172141"/>
                    <a:gd name="connsiteY8" fmla="*/ 1485089 h 6526581"/>
                    <a:gd name="connsiteX9" fmla="*/ 1087412 w 5172141"/>
                    <a:gd name="connsiteY9" fmla="*/ 1537986 h 6526581"/>
                    <a:gd name="connsiteX10" fmla="*/ 1168622 w 5172141"/>
                    <a:gd name="connsiteY10" fmla="*/ 1560245 h 6526581"/>
                    <a:gd name="connsiteX11" fmla="*/ 1270866 w 5172141"/>
                    <a:gd name="connsiteY11" fmla="*/ 1693387 h 6526581"/>
                    <a:gd name="connsiteX12" fmla="*/ 1507503 w 5172141"/>
                    <a:gd name="connsiteY12" fmla="*/ 1581618 h 6526581"/>
                    <a:gd name="connsiteX13" fmla="*/ 1575693 w 5172141"/>
                    <a:gd name="connsiteY13" fmla="*/ 1716952 h 6526581"/>
                    <a:gd name="connsiteX14" fmla="*/ 1701526 w 5172141"/>
                    <a:gd name="connsiteY14" fmla="*/ 1660820 h 6526581"/>
                    <a:gd name="connsiteX15" fmla="*/ 1640332 w 5172141"/>
                    <a:gd name="connsiteY15" fmla="*/ 2582709 h 6526581"/>
                    <a:gd name="connsiteX16" fmla="*/ 1087386 w 5172141"/>
                    <a:gd name="connsiteY16" fmla="*/ 3364751 h 6526581"/>
                    <a:gd name="connsiteX17" fmla="*/ 776088 w 5172141"/>
                    <a:gd name="connsiteY17" fmla="*/ 3497631 h 6526581"/>
                    <a:gd name="connsiteX18" fmla="*/ 96786 w 5172141"/>
                    <a:gd name="connsiteY18" fmla="*/ 3932258 h 6526581"/>
                    <a:gd name="connsiteX19" fmla="*/ 56311 w 5172141"/>
                    <a:gd name="connsiteY19" fmla="*/ 4075471 h 6526581"/>
                    <a:gd name="connsiteX20" fmla="*/ 81363 w 5172141"/>
                    <a:gd name="connsiteY20" fmla="*/ 4168164 h 6526581"/>
                    <a:gd name="connsiteX21" fmla="*/ 111427 w 5172141"/>
                    <a:gd name="connsiteY21" fmla="*/ 4243321 h 6526581"/>
                    <a:gd name="connsiteX22" fmla="*/ 244098 w 5172141"/>
                    <a:gd name="connsiteY22" fmla="*/ 4278237 h 6526581"/>
                    <a:gd name="connsiteX23" fmla="*/ 1661129 w 5172141"/>
                    <a:gd name="connsiteY23" fmla="*/ 3593848 h 6526581"/>
                    <a:gd name="connsiteX24" fmla="*/ 2282525 w 5172141"/>
                    <a:gd name="connsiteY24" fmla="*/ 2818850 h 6526581"/>
                    <a:gd name="connsiteX25" fmla="*/ 2363605 w 5172141"/>
                    <a:gd name="connsiteY25" fmla="*/ 2642494 h 6526581"/>
                    <a:gd name="connsiteX26" fmla="*/ 2459508 w 5172141"/>
                    <a:gd name="connsiteY26" fmla="*/ 2279945 h 6526581"/>
                    <a:gd name="connsiteX27" fmla="*/ 2890638 w 5172141"/>
                    <a:gd name="connsiteY27" fmla="*/ 2383206 h 6526581"/>
                    <a:gd name="connsiteX28" fmla="*/ 3538338 w 5172141"/>
                    <a:gd name="connsiteY28" fmla="*/ 2649906 h 6526581"/>
                    <a:gd name="connsiteX29" fmla="*/ 3528813 w 5172141"/>
                    <a:gd name="connsiteY29" fmla="*/ 2783256 h 6526581"/>
                    <a:gd name="connsiteX30" fmla="*/ 2176263 w 5172141"/>
                    <a:gd name="connsiteY30" fmla="*/ 3735756 h 6526581"/>
                    <a:gd name="connsiteX31" fmla="*/ 2490588 w 5172141"/>
                    <a:gd name="connsiteY31" fmla="*/ 4907331 h 6526581"/>
                    <a:gd name="connsiteX32" fmla="*/ 2719188 w 5172141"/>
                    <a:gd name="connsiteY32" fmla="*/ 5831256 h 6526581"/>
                    <a:gd name="connsiteX33" fmla="*/ 2804913 w 5172141"/>
                    <a:gd name="connsiteY33" fmla="*/ 6145581 h 6526581"/>
                    <a:gd name="connsiteX34" fmla="*/ 2519163 w 5172141"/>
                    <a:gd name="connsiteY34" fmla="*/ 6393231 h 6526581"/>
                    <a:gd name="connsiteX35" fmla="*/ 2909688 w 5172141"/>
                    <a:gd name="connsiteY35" fmla="*/ 6526581 h 6526581"/>
                    <a:gd name="connsiteX36" fmla="*/ 3338313 w 5172141"/>
                    <a:gd name="connsiteY36" fmla="*/ 6078906 h 6526581"/>
                    <a:gd name="connsiteX37" fmla="*/ 3138288 w 5172141"/>
                    <a:gd name="connsiteY37" fmla="*/ 4878756 h 6526581"/>
                    <a:gd name="connsiteX38" fmla="*/ 3452613 w 5172141"/>
                    <a:gd name="connsiteY38" fmla="*/ 5059731 h 6526581"/>
                    <a:gd name="connsiteX39" fmla="*/ 3271638 w 5172141"/>
                    <a:gd name="connsiteY39" fmla="*/ 5621706 h 6526581"/>
                    <a:gd name="connsiteX40" fmla="*/ 3986013 w 5172141"/>
                    <a:gd name="connsiteY40" fmla="*/ 5040681 h 6526581"/>
                    <a:gd name="connsiteX41" fmla="*/ 3357363 w 5172141"/>
                    <a:gd name="connsiteY41" fmla="*/ 4088181 h 6526581"/>
                    <a:gd name="connsiteX42" fmla="*/ 4624188 w 5172141"/>
                    <a:gd name="connsiteY42" fmla="*/ 3373806 h 6526581"/>
                    <a:gd name="connsiteX43" fmla="*/ 4767063 w 5172141"/>
                    <a:gd name="connsiteY43" fmla="*/ 2059356 h 6526581"/>
                    <a:gd name="connsiteX44" fmla="*/ 5125359 w 5172141"/>
                    <a:gd name="connsiteY44" fmla="*/ 1896387 h 6526581"/>
                    <a:gd name="connsiteX45" fmla="*/ 5066331 w 5172141"/>
                    <a:gd name="connsiteY45" fmla="*/ 1569432 h 6526581"/>
                    <a:gd name="connsiteX46" fmla="*/ 3139279 w 5172141"/>
                    <a:gd name="connsiteY46" fmla="*/ 951455 h 6526581"/>
                    <a:gd name="connsiteX47" fmla="*/ 2999431 w 5172141"/>
                    <a:gd name="connsiteY47" fmla="*/ 1040677 h 6526581"/>
                    <a:gd name="connsiteX48" fmla="*/ 2526444 w 5172141"/>
                    <a:gd name="connsiteY48" fmla="*/ 981543 h 6526581"/>
                    <a:gd name="connsiteX49" fmla="*/ 2273418 w 5172141"/>
                    <a:gd name="connsiteY49" fmla="*/ 958995 h 6526581"/>
                    <a:gd name="connsiteX50" fmla="*/ 2258988 w 5172141"/>
                    <a:gd name="connsiteY50" fmla="*/ 878309 h 6526581"/>
                    <a:gd name="connsiteX51" fmla="*/ 2171774 w 5172141"/>
                    <a:gd name="connsiteY51" fmla="*/ 823611 h 6526581"/>
                    <a:gd name="connsiteX52" fmla="*/ 2069479 w 5172141"/>
                    <a:gd name="connsiteY52" fmla="*/ 851194 h 6526581"/>
                    <a:gd name="connsiteX53" fmla="*/ 2018356 w 5172141"/>
                    <a:gd name="connsiteY53" fmla="*/ 741905 h 6526581"/>
                    <a:gd name="connsiteX54" fmla="*/ 2146671 w 5172141"/>
                    <a:gd name="connsiteY54" fmla="*/ 681232 h 6526581"/>
                    <a:gd name="connsiteX55" fmla="*/ 2134143 w 5172141"/>
                    <a:gd name="connsiteY55" fmla="*/ 542402 h 6526581"/>
                    <a:gd name="connsiteX56" fmla="*/ 1965278 w 5172141"/>
                    <a:gd name="connsiteY56" fmla="*/ 232488 h 6526581"/>
                    <a:gd name="connsiteX0" fmla="*/ 1965278 w 5184757"/>
                    <a:gd name="connsiteY0" fmla="*/ 232488 h 6526581"/>
                    <a:gd name="connsiteX1" fmla="*/ 638718 w 5184757"/>
                    <a:gd name="connsiteY1" fmla="*/ 831127 h 6526581"/>
                    <a:gd name="connsiteX2" fmla="*/ 828723 w 5184757"/>
                    <a:gd name="connsiteY2" fmla="*/ 906831 h 6526581"/>
                    <a:gd name="connsiteX3" fmla="*/ 876348 w 5184757"/>
                    <a:gd name="connsiteY3" fmla="*/ 997567 h 6526581"/>
                    <a:gd name="connsiteX4" fmla="*/ 814188 w 5184757"/>
                    <a:gd name="connsiteY4" fmla="*/ 1062232 h 6526581"/>
                    <a:gd name="connsiteX5" fmla="*/ 898921 w 5184757"/>
                    <a:gd name="connsiteY5" fmla="*/ 1198583 h 6526581"/>
                    <a:gd name="connsiteX6" fmla="*/ 828227 w 5184757"/>
                    <a:gd name="connsiteY6" fmla="*/ 1330445 h 6526581"/>
                    <a:gd name="connsiteX7" fmla="*/ 984673 w 5184757"/>
                    <a:gd name="connsiteY7" fmla="*/ 1384621 h 6526581"/>
                    <a:gd name="connsiteX8" fmla="*/ 1103487 w 5184757"/>
                    <a:gd name="connsiteY8" fmla="*/ 1485089 h 6526581"/>
                    <a:gd name="connsiteX9" fmla="*/ 1087412 w 5184757"/>
                    <a:gd name="connsiteY9" fmla="*/ 1537986 h 6526581"/>
                    <a:gd name="connsiteX10" fmla="*/ 1168622 w 5184757"/>
                    <a:gd name="connsiteY10" fmla="*/ 1560245 h 6526581"/>
                    <a:gd name="connsiteX11" fmla="*/ 1270866 w 5184757"/>
                    <a:gd name="connsiteY11" fmla="*/ 1693387 h 6526581"/>
                    <a:gd name="connsiteX12" fmla="*/ 1507503 w 5184757"/>
                    <a:gd name="connsiteY12" fmla="*/ 1581618 h 6526581"/>
                    <a:gd name="connsiteX13" fmla="*/ 1575693 w 5184757"/>
                    <a:gd name="connsiteY13" fmla="*/ 1716952 h 6526581"/>
                    <a:gd name="connsiteX14" fmla="*/ 1701526 w 5184757"/>
                    <a:gd name="connsiteY14" fmla="*/ 1660820 h 6526581"/>
                    <a:gd name="connsiteX15" fmla="*/ 1640332 w 5184757"/>
                    <a:gd name="connsiteY15" fmla="*/ 2582709 h 6526581"/>
                    <a:gd name="connsiteX16" fmla="*/ 1087386 w 5184757"/>
                    <a:gd name="connsiteY16" fmla="*/ 3364751 h 6526581"/>
                    <a:gd name="connsiteX17" fmla="*/ 776088 w 5184757"/>
                    <a:gd name="connsiteY17" fmla="*/ 3497631 h 6526581"/>
                    <a:gd name="connsiteX18" fmla="*/ 96786 w 5184757"/>
                    <a:gd name="connsiteY18" fmla="*/ 3932258 h 6526581"/>
                    <a:gd name="connsiteX19" fmla="*/ 56311 w 5184757"/>
                    <a:gd name="connsiteY19" fmla="*/ 4075471 h 6526581"/>
                    <a:gd name="connsiteX20" fmla="*/ 81363 w 5184757"/>
                    <a:gd name="connsiteY20" fmla="*/ 4168164 h 6526581"/>
                    <a:gd name="connsiteX21" fmla="*/ 111427 w 5184757"/>
                    <a:gd name="connsiteY21" fmla="*/ 4243321 h 6526581"/>
                    <a:gd name="connsiteX22" fmla="*/ 244098 w 5184757"/>
                    <a:gd name="connsiteY22" fmla="*/ 4278237 h 6526581"/>
                    <a:gd name="connsiteX23" fmla="*/ 1661129 w 5184757"/>
                    <a:gd name="connsiteY23" fmla="*/ 3593848 h 6526581"/>
                    <a:gd name="connsiteX24" fmla="*/ 2282525 w 5184757"/>
                    <a:gd name="connsiteY24" fmla="*/ 2818850 h 6526581"/>
                    <a:gd name="connsiteX25" fmla="*/ 2363605 w 5184757"/>
                    <a:gd name="connsiteY25" fmla="*/ 2642494 h 6526581"/>
                    <a:gd name="connsiteX26" fmla="*/ 2459508 w 5184757"/>
                    <a:gd name="connsiteY26" fmla="*/ 2279945 h 6526581"/>
                    <a:gd name="connsiteX27" fmla="*/ 2890638 w 5184757"/>
                    <a:gd name="connsiteY27" fmla="*/ 2383206 h 6526581"/>
                    <a:gd name="connsiteX28" fmla="*/ 3538338 w 5184757"/>
                    <a:gd name="connsiteY28" fmla="*/ 2649906 h 6526581"/>
                    <a:gd name="connsiteX29" fmla="*/ 3528813 w 5184757"/>
                    <a:gd name="connsiteY29" fmla="*/ 2783256 h 6526581"/>
                    <a:gd name="connsiteX30" fmla="*/ 2176263 w 5184757"/>
                    <a:gd name="connsiteY30" fmla="*/ 3735756 h 6526581"/>
                    <a:gd name="connsiteX31" fmla="*/ 2490588 w 5184757"/>
                    <a:gd name="connsiteY31" fmla="*/ 4907331 h 6526581"/>
                    <a:gd name="connsiteX32" fmla="*/ 2719188 w 5184757"/>
                    <a:gd name="connsiteY32" fmla="*/ 5831256 h 6526581"/>
                    <a:gd name="connsiteX33" fmla="*/ 2804913 w 5184757"/>
                    <a:gd name="connsiteY33" fmla="*/ 6145581 h 6526581"/>
                    <a:gd name="connsiteX34" fmla="*/ 2519163 w 5184757"/>
                    <a:gd name="connsiteY34" fmla="*/ 6393231 h 6526581"/>
                    <a:gd name="connsiteX35" fmla="*/ 2909688 w 5184757"/>
                    <a:gd name="connsiteY35" fmla="*/ 6526581 h 6526581"/>
                    <a:gd name="connsiteX36" fmla="*/ 3338313 w 5184757"/>
                    <a:gd name="connsiteY36" fmla="*/ 6078906 h 6526581"/>
                    <a:gd name="connsiteX37" fmla="*/ 3138288 w 5184757"/>
                    <a:gd name="connsiteY37" fmla="*/ 4878756 h 6526581"/>
                    <a:gd name="connsiteX38" fmla="*/ 3452613 w 5184757"/>
                    <a:gd name="connsiteY38" fmla="*/ 5059731 h 6526581"/>
                    <a:gd name="connsiteX39" fmla="*/ 3271638 w 5184757"/>
                    <a:gd name="connsiteY39" fmla="*/ 5621706 h 6526581"/>
                    <a:gd name="connsiteX40" fmla="*/ 3986013 w 5184757"/>
                    <a:gd name="connsiteY40" fmla="*/ 5040681 h 6526581"/>
                    <a:gd name="connsiteX41" fmla="*/ 3357363 w 5184757"/>
                    <a:gd name="connsiteY41" fmla="*/ 4088181 h 6526581"/>
                    <a:gd name="connsiteX42" fmla="*/ 4624188 w 5184757"/>
                    <a:gd name="connsiteY42" fmla="*/ 3373806 h 6526581"/>
                    <a:gd name="connsiteX43" fmla="*/ 4767063 w 5184757"/>
                    <a:gd name="connsiteY43" fmla="*/ 2059356 h 6526581"/>
                    <a:gd name="connsiteX44" fmla="*/ 5125359 w 5184757"/>
                    <a:gd name="connsiteY44" fmla="*/ 1896387 h 6526581"/>
                    <a:gd name="connsiteX45" fmla="*/ 5066331 w 5184757"/>
                    <a:gd name="connsiteY45" fmla="*/ 1569432 h 6526581"/>
                    <a:gd name="connsiteX46" fmla="*/ 3139279 w 5184757"/>
                    <a:gd name="connsiteY46" fmla="*/ 951455 h 6526581"/>
                    <a:gd name="connsiteX47" fmla="*/ 2999431 w 5184757"/>
                    <a:gd name="connsiteY47" fmla="*/ 1040677 h 6526581"/>
                    <a:gd name="connsiteX48" fmla="*/ 2526444 w 5184757"/>
                    <a:gd name="connsiteY48" fmla="*/ 981543 h 6526581"/>
                    <a:gd name="connsiteX49" fmla="*/ 2273418 w 5184757"/>
                    <a:gd name="connsiteY49" fmla="*/ 958995 h 6526581"/>
                    <a:gd name="connsiteX50" fmla="*/ 2258988 w 5184757"/>
                    <a:gd name="connsiteY50" fmla="*/ 878309 h 6526581"/>
                    <a:gd name="connsiteX51" fmla="*/ 2171774 w 5184757"/>
                    <a:gd name="connsiteY51" fmla="*/ 823611 h 6526581"/>
                    <a:gd name="connsiteX52" fmla="*/ 2069479 w 5184757"/>
                    <a:gd name="connsiteY52" fmla="*/ 851194 h 6526581"/>
                    <a:gd name="connsiteX53" fmla="*/ 2018356 w 5184757"/>
                    <a:gd name="connsiteY53" fmla="*/ 741905 h 6526581"/>
                    <a:gd name="connsiteX54" fmla="*/ 2146671 w 5184757"/>
                    <a:gd name="connsiteY54" fmla="*/ 681232 h 6526581"/>
                    <a:gd name="connsiteX55" fmla="*/ 2134143 w 5184757"/>
                    <a:gd name="connsiteY55" fmla="*/ 542402 h 6526581"/>
                    <a:gd name="connsiteX56" fmla="*/ 1965278 w 518475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26449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69037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69037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69037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69037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8447"/>
                    <a:gd name="connsiteY0" fmla="*/ 232488 h 6526581"/>
                    <a:gd name="connsiteX1" fmla="*/ 638718 w 5188447"/>
                    <a:gd name="connsiteY1" fmla="*/ 831127 h 6526581"/>
                    <a:gd name="connsiteX2" fmla="*/ 828723 w 5188447"/>
                    <a:gd name="connsiteY2" fmla="*/ 906831 h 6526581"/>
                    <a:gd name="connsiteX3" fmla="*/ 876348 w 5188447"/>
                    <a:gd name="connsiteY3" fmla="*/ 997567 h 6526581"/>
                    <a:gd name="connsiteX4" fmla="*/ 814188 w 5188447"/>
                    <a:gd name="connsiteY4" fmla="*/ 1062232 h 6526581"/>
                    <a:gd name="connsiteX5" fmla="*/ 898921 w 5188447"/>
                    <a:gd name="connsiteY5" fmla="*/ 1198583 h 6526581"/>
                    <a:gd name="connsiteX6" fmla="*/ 828227 w 5188447"/>
                    <a:gd name="connsiteY6" fmla="*/ 1330445 h 6526581"/>
                    <a:gd name="connsiteX7" fmla="*/ 984673 w 5188447"/>
                    <a:gd name="connsiteY7" fmla="*/ 1384621 h 6526581"/>
                    <a:gd name="connsiteX8" fmla="*/ 1103487 w 5188447"/>
                    <a:gd name="connsiteY8" fmla="*/ 1485089 h 6526581"/>
                    <a:gd name="connsiteX9" fmla="*/ 1087412 w 5188447"/>
                    <a:gd name="connsiteY9" fmla="*/ 1537986 h 6526581"/>
                    <a:gd name="connsiteX10" fmla="*/ 1168622 w 5188447"/>
                    <a:gd name="connsiteY10" fmla="*/ 1560245 h 6526581"/>
                    <a:gd name="connsiteX11" fmla="*/ 1270866 w 5188447"/>
                    <a:gd name="connsiteY11" fmla="*/ 1693387 h 6526581"/>
                    <a:gd name="connsiteX12" fmla="*/ 1507503 w 5188447"/>
                    <a:gd name="connsiteY12" fmla="*/ 1581618 h 6526581"/>
                    <a:gd name="connsiteX13" fmla="*/ 1575693 w 5188447"/>
                    <a:gd name="connsiteY13" fmla="*/ 1716952 h 6526581"/>
                    <a:gd name="connsiteX14" fmla="*/ 1701526 w 5188447"/>
                    <a:gd name="connsiteY14" fmla="*/ 1660820 h 6526581"/>
                    <a:gd name="connsiteX15" fmla="*/ 1640332 w 5188447"/>
                    <a:gd name="connsiteY15" fmla="*/ 2582709 h 6526581"/>
                    <a:gd name="connsiteX16" fmla="*/ 1087386 w 5188447"/>
                    <a:gd name="connsiteY16" fmla="*/ 3364751 h 6526581"/>
                    <a:gd name="connsiteX17" fmla="*/ 776088 w 5188447"/>
                    <a:gd name="connsiteY17" fmla="*/ 3497631 h 6526581"/>
                    <a:gd name="connsiteX18" fmla="*/ 96786 w 5188447"/>
                    <a:gd name="connsiteY18" fmla="*/ 3932258 h 6526581"/>
                    <a:gd name="connsiteX19" fmla="*/ 56311 w 5188447"/>
                    <a:gd name="connsiteY19" fmla="*/ 4075471 h 6526581"/>
                    <a:gd name="connsiteX20" fmla="*/ 81363 w 5188447"/>
                    <a:gd name="connsiteY20" fmla="*/ 4168164 h 6526581"/>
                    <a:gd name="connsiteX21" fmla="*/ 111427 w 5188447"/>
                    <a:gd name="connsiteY21" fmla="*/ 4243321 h 6526581"/>
                    <a:gd name="connsiteX22" fmla="*/ 244098 w 5188447"/>
                    <a:gd name="connsiteY22" fmla="*/ 4278237 h 6526581"/>
                    <a:gd name="connsiteX23" fmla="*/ 1661129 w 5188447"/>
                    <a:gd name="connsiteY23" fmla="*/ 3593848 h 6526581"/>
                    <a:gd name="connsiteX24" fmla="*/ 2282525 w 5188447"/>
                    <a:gd name="connsiteY24" fmla="*/ 2818850 h 6526581"/>
                    <a:gd name="connsiteX25" fmla="*/ 2363605 w 5188447"/>
                    <a:gd name="connsiteY25" fmla="*/ 2642494 h 6526581"/>
                    <a:gd name="connsiteX26" fmla="*/ 2459508 w 5188447"/>
                    <a:gd name="connsiteY26" fmla="*/ 2279945 h 6526581"/>
                    <a:gd name="connsiteX27" fmla="*/ 2890638 w 5188447"/>
                    <a:gd name="connsiteY27" fmla="*/ 2383206 h 6526581"/>
                    <a:gd name="connsiteX28" fmla="*/ 3538338 w 5188447"/>
                    <a:gd name="connsiteY28" fmla="*/ 2649906 h 6526581"/>
                    <a:gd name="connsiteX29" fmla="*/ 3528813 w 5188447"/>
                    <a:gd name="connsiteY29" fmla="*/ 2783256 h 6526581"/>
                    <a:gd name="connsiteX30" fmla="*/ 2176263 w 5188447"/>
                    <a:gd name="connsiteY30" fmla="*/ 3735756 h 6526581"/>
                    <a:gd name="connsiteX31" fmla="*/ 2490588 w 5188447"/>
                    <a:gd name="connsiteY31" fmla="*/ 4907331 h 6526581"/>
                    <a:gd name="connsiteX32" fmla="*/ 2719188 w 5188447"/>
                    <a:gd name="connsiteY32" fmla="*/ 5831256 h 6526581"/>
                    <a:gd name="connsiteX33" fmla="*/ 2804913 w 5188447"/>
                    <a:gd name="connsiteY33" fmla="*/ 6145581 h 6526581"/>
                    <a:gd name="connsiteX34" fmla="*/ 2519163 w 5188447"/>
                    <a:gd name="connsiteY34" fmla="*/ 6393231 h 6526581"/>
                    <a:gd name="connsiteX35" fmla="*/ 2909688 w 5188447"/>
                    <a:gd name="connsiteY35" fmla="*/ 6526581 h 6526581"/>
                    <a:gd name="connsiteX36" fmla="*/ 3338313 w 5188447"/>
                    <a:gd name="connsiteY36" fmla="*/ 6078906 h 6526581"/>
                    <a:gd name="connsiteX37" fmla="*/ 3138288 w 5188447"/>
                    <a:gd name="connsiteY37" fmla="*/ 4878756 h 6526581"/>
                    <a:gd name="connsiteX38" fmla="*/ 3452613 w 5188447"/>
                    <a:gd name="connsiteY38" fmla="*/ 5059731 h 6526581"/>
                    <a:gd name="connsiteX39" fmla="*/ 3271638 w 5188447"/>
                    <a:gd name="connsiteY39" fmla="*/ 5621706 h 6526581"/>
                    <a:gd name="connsiteX40" fmla="*/ 3986013 w 5188447"/>
                    <a:gd name="connsiteY40" fmla="*/ 5040681 h 6526581"/>
                    <a:gd name="connsiteX41" fmla="*/ 3357363 w 5188447"/>
                    <a:gd name="connsiteY41" fmla="*/ 4088181 h 6526581"/>
                    <a:gd name="connsiteX42" fmla="*/ 4624188 w 5188447"/>
                    <a:gd name="connsiteY42" fmla="*/ 3373806 h 6526581"/>
                    <a:gd name="connsiteX43" fmla="*/ 4767063 w 5188447"/>
                    <a:gd name="connsiteY43" fmla="*/ 2059356 h 6526581"/>
                    <a:gd name="connsiteX44" fmla="*/ 5130369 w 5188447"/>
                    <a:gd name="connsiteY44" fmla="*/ 1969037 h 6526581"/>
                    <a:gd name="connsiteX45" fmla="*/ 5066331 w 5188447"/>
                    <a:gd name="connsiteY45" fmla="*/ 1569432 h 6526581"/>
                    <a:gd name="connsiteX46" fmla="*/ 3139279 w 5188447"/>
                    <a:gd name="connsiteY46" fmla="*/ 951455 h 6526581"/>
                    <a:gd name="connsiteX47" fmla="*/ 2999431 w 5188447"/>
                    <a:gd name="connsiteY47" fmla="*/ 1040677 h 6526581"/>
                    <a:gd name="connsiteX48" fmla="*/ 2526444 w 5188447"/>
                    <a:gd name="connsiteY48" fmla="*/ 981543 h 6526581"/>
                    <a:gd name="connsiteX49" fmla="*/ 2273418 w 5188447"/>
                    <a:gd name="connsiteY49" fmla="*/ 958995 h 6526581"/>
                    <a:gd name="connsiteX50" fmla="*/ 2258988 w 5188447"/>
                    <a:gd name="connsiteY50" fmla="*/ 878309 h 6526581"/>
                    <a:gd name="connsiteX51" fmla="*/ 2171774 w 5188447"/>
                    <a:gd name="connsiteY51" fmla="*/ 823611 h 6526581"/>
                    <a:gd name="connsiteX52" fmla="*/ 2069479 w 5188447"/>
                    <a:gd name="connsiteY52" fmla="*/ 851194 h 6526581"/>
                    <a:gd name="connsiteX53" fmla="*/ 2018356 w 5188447"/>
                    <a:gd name="connsiteY53" fmla="*/ 741905 h 6526581"/>
                    <a:gd name="connsiteX54" fmla="*/ 2146671 w 5188447"/>
                    <a:gd name="connsiteY54" fmla="*/ 681232 h 6526581"/>
                    <a:gd name="connsiteX55" fmla="*/ 2134143 w 5188447"/>
                    <a:gd name="connsiteY55" fmla="*/ 542402 h 6526581"/>
                    <a:gd name="connsiteX56" fmla="*/ 1965278 w 5188447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86013 w 5187334"/>
                    <a:gd name="connsiteY40" fmla="*/ 5040681 h 6526581"/>
                    <a:gd name="connsiteX41" fmla="*/ 3357363 w 5187334"/>
                    <a:gd name="connsiteY41" fmla="*/ 4088181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86013 w 5187334"/>
                    <a:gd name="connsiteY40" fmla="*/ 5040681 h 6526581"/>
                    <a:gd name="connsiteX41" fmla="*/ 3357363 w 5187334"/>
                    <a:gd name="connsiteY41" fmla="*/ 4088181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86013 w 5187334"/>
                    <a:gd name="connsiteY40" fmla="*/ 5040681 h 6526581"/>
                    <a:gd name="connsiteX41" fmla="*/ 3357363 w 5187334"/>
                    <a:gd name="connsiteY41" fmla="*/ 4088181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86013 w 5187334"/>
                    <a:gd name="connsiteY40" fmla="*/ 5040681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86013 w 5187334"/>
                    <a:gd name="connsiteY40" fmla="*/ 5040681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271638 w 5187334"/>
                    <a:gd name="connsiteY39" fmla="*/ 5621706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452613 w 5187334"/>
                    <a:gd name="connsiteY38" fmla="*/ 5059731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389982 w 5187334"/>
                    <a:gd name="connsiteY38" fmla="*/ 507726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389982 w 5187334"/>
                    <a:gd name="connsiteY38" fmla="*/ 507726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8288 w 5187334"/>
                    <a:gd name="connsiteY37" fmla="*/ 4878756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33278 w 5187334"/>
                    <a:gd name="connsiteY37" fmla="*/ 4831157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38313 w 5187334"/>
                    <a:gd name="connsiteY36" fmla="*/ 6078906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268167 w 5187334"/>
                    <a:gd name="connsiteY36" fmla="*/ 6046338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10755 w 5187334"/>
                    <a:gd name="connsiteY36" fmla="*/ 6063875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10755 w 5187334"/>
                    <a:gd name="connsiteY36" fmla="*/ 6063875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10755 w 5187334"/>
                    <a:gd name="connsiteY36" fmla="*/ 6063875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526581"/>
                    <a:gd name="connsiteX1" fmla="*/ 638718 w 5187334"/>
                    <a:gd name="connsiteY1" fmla="*/ 831127 h 6526581"/>
                    <a:gd name="connsiteX2" fmla="*/ 828723 w 5187334"/>
                    <a:gd name="connsiteY2" fmla="*/ 906831 h 6526581"/>
                    <a:gd name="connsiteX3" fmla="*/ 876348 w 5187334"/>
                    <a:gd name="connsiteY3" fmla="*/ 997567 h 6526581"/>
                    <a:gd name="connsiteX4" fmla="*/ 814188 w 5187334"/>
                    <a:gd name="connsiteY4" fmla="*/ 1062232 h 6526581"/>
                    <a:gd name="connsiteX5" fmla="*/ 898921 w 5187334"/>
                    <a:gd name="connsiteY5" fmla="*/ 1198583 h 6526581"/>
                    <a:gd name="connsiteX6" fmla="*/ 828227 w 5187334"/>
                    <a:gd name="connsiteY6" fmla="*/ 1330445 h 6526581"/>
                    <a:gd name="connsiteX7" fmla="*/ 984673 w 5187334"/>
                    <a:gd name="connsiteY7" fmla="*/ 1384621 h 6526581"/>
                    <a:gd name="connsiteX8" fmla="*/ 1103487 w 5187334"/>
                    <a:gd name="connsiteY8" fmla="*/ 1485089 h 6526581"/>
                    <a:gd name="connsiteX9" fmla="*/ 1087412 w 5187334"/>
                    <a:gd name="connsiteY9" fmla="*/ 1537986 h 6526581"/>
                    <a:gd name="connsiteX10" fmla="*/ 1168622 w 5187334"/>
                    <a:gd name="connsiteY10" fmla="*/ 1560245 h 6526581"/>
                    <a:gd name="connsiteX11" fmla="*/ 1270866 w 5187334"/>
                    <a:gd name="connsiteY11" fmla="*/ 1693387 h 6526581"/>
                    <a:gd name="connsiteX12" fmla="*/ 1507503 w 5187334"/>
                    <a:gd name="connsiteY12" fmla="*/ 1581618 h 6526581"/>
                    <a:gd name="connsiteX13" fmla="*/ 1575693 w 5187334"/>
                    <a:gd name="connsiteY13" fmla="*/ 1716952 h 6526581"/>
                    <a:gd name="connsiteX14" fmla="*/ 1701526 w 5187334"/>
                    <a:gd name="connsiteY14" fmla="*/ 1660820 h 6526581"/>
                    <a:gd name="connsiteX15" fmla="*/ 1640332 w 5187334"/>
                    <a:gd name="connsiteY15" fmla="*/ 2582709 h 6526581"/>
                    <a:gd name="connsiteX16" fmla="*/ 1087386 w 5187334"/>
                    <a:gd name="connsiteY16" fmla="*/ 3364751 h 6526581"/>
                    <a:gd name="connsiteX17" fmla="*/ 776088 w 5187334"/>
                    <a:gd name="connsiteY17" fmla="*/ 3497631 h 6526581"/>
                    <a:gd name="connsiteX18" fmla="*/ 96786 w 5187334"/>
                    <a:gd name="connsiteY18" fmla="*/ 3932258 h 6526581"/>
                    <a:gd name="connsiteX19" fmla="*/ 56311 w 5187334"/>
                    <a:gd name="connsiteY19" fmla="*/ 4075471 h 6526581"/>
                    <a:gd name="connsiteX20" fmla="*/ 81363 w 5187334"/>
                    <a:gd name="connsiteY20" fmla="*/ 4168164 h 6526581"/>
                    <a:gd name="connsiteX21" fmla="*/ 111427 w 5187334"/>
                    <a:gd name="connsiteY21" fmla="*/ 4243321 h 6526581"/>
                    <a:gd name="connsiteX22" fmla="*/ 244098 w 5187334"/>
                    <a:gd name="connsiteY22" fmla="*/ 4278237 h 6526581"/>
                    <a:gd name="connsiteX23" fmla="*/ 1661129 w 5187334"/>
                    <a:gd name="connsiteY23" fmla="*/ 3593848 h 6526581"/>
                    <a:gd name="connsiteX24" fmla="*/ 2282525 w 5187334"/>
                    <a:gd name="connsiteY24" fmla="*/ 2818850 h 6526581"/>
                    <a:gd name="connsiteX25" fmla="*/ 2363605 w 5187334"/>
                    <a:gd name="connsiteY25" fmla="*/ 2642494 h 6526581"/>
                    <a:gd name="connsiteX26" fmla="*/ 2459508 w 5187334"/>
                    <a:gd name="connsiteY26" fmla="*/ 2279945 h 6526581"/>
                    <a:gd name="connsiteX27" fmla="*/ 2890638 w 5187334"/>
                    <a:gd name="connsiteY27" fmla="*/ 2383206 h 6526581"/>
                    <a:gd name="connsiteX28" fmla="*/ 3538338 w 5187334"/>
                    <a:gd name="connsiteY28" fmla="*/ 2649906 h 6526581"/>
                    <a:gd name="connsiteX29" fmla="*/ 3528813 w 5187334"/>
                    <a:gd name="connsiteY29" fmla="*/ 2783256 h 6526581"/>
                    <a:gd name="connsiteX30" fmla="*/ 2176263 w 5187334"/>
                    <a:gd name="connsiteY30" fmla="*/ 3735756 h 6526581"/>
                    <a:gd name="connsiteX31" fmla="*/ 2490588 w 5187334"/>
                    <a:gd name="connsiteY31" fmla="*/ 4907331 h 6526581"/>
                    <a:gd name="connsiteX32" fmla="*/ 2719188 w 5187334"/>
                    <a:gd name="connsiteY32" fmla="*/ 5831256 h 6526581"/>
                    <a:gd name="connsiteX33" fmla="*/ 2804913 w 5187334"/>
                    <a:gd name="connsiteY33" fmla="*/ 6145581 h 6526581"/>
                    <a:gd name="connsiteX34" fmla="*/ 2519163 w 5187334"/>
                    <a:gd name="connsiteY34" fmla="*/ 6393231 h 6526581"/>
                    <a:gd name="connsiteX35" fmla="*/ 2909688 w 5187334"/>
                    <a:gd name="connsiteY35" fmla="*/ 6526581 h 6526581"/>
                    <a:gd name="connsiteX36" fmla="*/ 3310755 w 5187334"/>
                    <a:gd name="connsiteY36" fmla="*/ 6063875 h 6526581"/>
                    <a:gd name="connsiteX37" fmla="*/ 3125762 w 5187334"/>
                    <a:gd name="connsiteY37" fmla="*/ 4871240 h 6526581"/>
                    <a:gd name="connsiteX38" fmla="*/ 3359919 w 5187334"/>
                    <a:gd name="connsiteY38" fmla="*/ 5067247 h 6526581"/>
                    <a:gd name="connsiteX39" fmla="*/ 3314227 w 5187334"/>
                    <a:gd name="connsiteY39" fmla="*/ 5591643 h 6526581"/>
                    <a:gd name="connsiteX40" fmla="*/ 3905846 w 5187334"/>
                    <a:gd name="connsiteY40" fmla="*/ 5095796 h 6526581"/>
                    <a:gd name="connsiteX41" fmla="*/ 3412477 w 5187334"/>
                    <a:gd name="connsiteY41" fmla="*/ 4145800 h 6526581"/>
                    <a:gd name="connsiteX42" fmla="*/ 4624188 w 5187334"/>
                    <a:gd name="connsiteY42" fmla="*/ 3373806 h 6526581"/>
                    <a:gd name="connsiteX43" fmla="*/ 4767063 w 5187334"/>
                    <a:gd name="connsiteY43" fmla="*/ 2059356 h 6526581"/>
                    <a:gd name="connsiteX44" fmla="*/ 5130369 w 5187334"/>
                    <a:gd name="connsiteY44" fmla="*/ 1969037 h 6526581"/>
                    <a:gd name="connsiteX45" fmla="*/ 5066331 w 5187334"/>
                    <a:gd name="connsiteY45" fmla="*/ 1569432 h 6526581"/>
                    <a:gd name="connsiteX46" fmla="*/ 3139279 w 5187334"/>
                    <a:gd name="connsiteY46" fmla="*/ 951455 h 6526581"/>
                    <a:gd name="connsiteX47" fmla="*/ 2999431 w 5187334"/>
                    <a:gd name="connsiteY47" fmla="*/ 1040677 h 6526581"/>
                    <a:gd name="connsiteX48" fmla="*/ 2526444 w 5187334"/>
                    <a:gd name="connsiteY48" fmla="*/ 981543 h 6526581"/>
                    <a:gd name="connsiteX49" fmla="*/ 2273418 w 5187334"/>
                    <a:gd name="connsiteY49" fmla="*/ 958995 h 6526581"/>
                    <a:gd name="connsiteX50" fmla="*/ 2258988 w 5187334"/>
                    <a:gd name="connsiteY50" fmla="*/ 878309 h 6526581"/>
                    <a:gd name="connsiteX51" fmla="*/ 2171774 w 5187334"/>
                    <a:gd name="connsiteY51" fmla="*/ 823611 h 6526581"/>
                    <a:gd name="connsiteX52" fmla="*/ 2069479 w 5187334"/>
                    <a:gd name="connsiteY52" fmla="*/ 851194 h 6526581"/>
                    <a:gd name="connsiteX53" fmla="*/ 2018356 w 5187334"/>
                    <a:gd name="connsiteY53" fmla="*/ 741905 h 6526581"/>
                    <a:gd name="connsiteX54" fmla="*/ 2146671 w 5187334"/>
                    <a:gd name="connsiteY54" fmla="*/ 681232 h 6526581"/>
                    <a:gd name="connsiteX55" fmla="*/ 2134143 w 5187334"/>
                    <a:gd name="connsiteY55" fmla="*/ 542402 h 6526581"/>
                    <a:gd name="connsiteX56" fmla="*/ 1965278 w 5187334"/>
                    <a:gd name="connsiteY56" fmla="*/ 232488 h 6526581"/>
                    <a:gd name="connsiteX0" fmla="*/ 1965278 w 5187334"/>
                    <a:gd name="connsiteY0" fmla="*/ 232488 h 6742028"/>
                    <a:gd name="connsiteX1" fmla="*/ 638718 w 5187334"/>
                    <a:gd name="connsiteY1" fmla="*/ 831127 h 6742028"/>
                    <a:gd name="connsiteX2" fmla="*/ 828723 w 5187334"/>
                    <a:gd name="connsiteY2" fmla="*/ 906831 h 6742028"/>
                    <a:gd name="connsiteX3" fmla="*/ 876348 w 5187334"/>
                    <a:gd name="connsiteY3" fmla="*/ 997567 h 6742028"/>
                    <a:gd name="connsiteX4" fmla="*/ 814188 w 5187334"/>
                    <a:gd name="connsiteY4" fmla="*/ 1062232 h 6742028"/>
                    <a:gd name="connsiteX5" fmla="*/ 898921 w 5187334"/>
                    <a:gd name="connsiteY5" fmla="*/ 1198583 h 6742028"/>
                    <a:gd name="connsiteX6" fmla="*/ 828227 w 5187334"/>
                    <a:gd name="connsiteY6" fmla="*/ 1330445 h 6742028"/>
                    <a:gd name="connsiteX7" fmla="*/ 984673 w 5187334"/>
                    <a:gd name="connsiteY7" fmla="*/ 1384621 h 6742028"/>
                    <a:gd name="connsiteX8" fmla="*/ 1103487 w 5187334"/>
                    <a:gd name="connsiteY8" fmla="*/ 1485089 h 6742028"/>
                    <a:gd name="connsiteX9" fmla="*/ 1087412 w 5187334"/>
                    <a:gd name="connsiteY9" fmla="*/ 1537986 h 6742028"/>
                    <a:gd name="connsiteX10" fmla="*/ 1168622 w 5187334"/>
                    <a:gd name="connsiteY10" fmla="*/ 1560245 h 6742028"/>
                    <a:gd name="connsiteX11" fmla="*/ 1270866 w 5187334"/>
                    <a:gd name="connsiteY11" fmla="*/ 1693387 h 6742028"/>
                    <a:gd name="connsiteX12" fmla="*/ 1507503 w 5187334"/>
                    <a:gd name="connsiteY12" fmla="*/ 1581618 h 6742028"/>
                    <a:gd name="connsiteX13" fmla="*/ 1575693 w 5187334"/>
                    <a:gd name="connsiteY13" fmla="*/ 1716952 h 6742028"/>
                    <a:gd name="connsiteX14" fmla="*/ 1701526 w 5187334"/>
                    <a:gd name="connsiteY14" fmla="*/ 1660820 h 6742028"/>
                    <a:gd name="connsiteX15" fmla="*/ 1640332 w 5187334"/>
                    <a:gd name="connsiteY15" fmla="*/ 2582709 h 6742028"/>
                    <a:gd name="connsiteX16" fmla="*/ 1087386 w 5187334"/>
                    <a:gd name="connsiteY16" fmla="*/ 3364751 h 6742028"/>
                    <a:gd name="connsiteX17" fmla="*/ 776088 w 5187334"/>
                    <a:gd name="connsiteY17" fmla="*/ 3497631 h 6742028"/>
                    <a:gd name="connsiteX18" fmla="*/ 96786 w 5187334"/>
                    <a:gd name="connsiteY18" fmla="*/ 3932258 h 6742028"/>
                    <a:gd name="connsiteX19" fmla="*/ 56311 w 5187334"/>
                    <a:gd name="connsiteY19" fmla="*/ 4075471 h 6742028"/>
                    <a:gd name="connsiteX20" fmla="*/ 81363 w 5187334"/>
                    <a:gd name="connsiteY20" fmla="*/ 4168164 h 6742028"/>
                    <a:gd name="connsiteX21" fmla="*/ 111427 w 5187334"/>
                    <a:gd name="connsiteY21" fmla="*/ 4243321 h 6742028"/>
                    <a:gd name="connsiteX22" fmla="*/ 244098 w 5187334"/>
                    <a:gd name="connsiteY22" fmla="*/ 4278237 h 6742028"/>
                    <a:gd name="connsiteX23" fmla="*/ 1661129 w 5187334"/>
                    <a:gd name="connsiteY23" fmla="*/ 3593848 h 6742028"/>
                    <a:gd name="connsiteX24" fmla="*/ 2282525 w 5187334"/>
                    <a:gd name="connsiteY24" fmla="*/ 2818850 h 6742028"/>
                    <a:gd name="connsiteX25" fmla="*/ 2363605 w 5187334"/>
                    <a:gd name="connsiteY25" fmla="*/ 2642494 h 6742028"/>
                    <a:gd name="connsiteX26" fmla="*/ 2459508 w 5187334"/>
                    <a:gd name="connsiteY26" fmla="*/ 2279945 h 6742028"/>
                    <a:gd name="connsiteX27" fmla="*/ 2890638 w 5187334"/>
                    <a:gd name="connsiteY27" fmla="*/ 2383206 h 6742028"/>
                    <a:gd name="connsiteX28" fmla="*/ 3538338 w 5187334"/>
                    <a:gd name="connsiteY28" fmla="*/ 2649906 h 6742028"/>
                    <a:gd name="connsiteX29" fmla="*/ 3528813 w 5187334"/>
                    <a:gd name="connsiteY29" fmla="*/ 2783256 h 6742028"/>
                    <a:gd name="connsiteX30" fmla="*/ 2176263 w 5187334"/>
                    <a:gd name="connsiteY30" fmla="*/ 3735756 h 6742028"/>
                    <a:gd name="connsiteX31" fmla="*/ 2490588 w 5187334"/>
                    <a:gd name="connsiteY31" fmla="*/ 4907331 h 6742028"/>
                    <a:gd name="connsiteX32" fmla="*/ 2719188 w 5187334"/>
                    <a:gd name="connsiteY32" fmla="*/ 5831256 h 6742028"/>
                    <a:gd name="connsiteX33" fmla="*/ 2804913 w 5187334"/>
                    <a:gd name="connsiteY33" fmla="*/ 6145581 h 6742028"/>
                    <a:gd name="connsiteX34" fmla="*/ 2519163 w 5187334"/>
                    <a:gd name="connsiteY34" fmla="*/ 6393231 h 6742028"/>
                    <a:gd name="connsiteX35" fmla="*/ 2774407 w 5187334"/>
                    <a:gd name="connsiteY35" fmla="*/ 6742028 h 6742028"/>
                    <a:gd name="connsiteX36" fmla="*/ 3310755 w 5187334"/>
                    <a:gd name="connsiteY36" fmla="*/ 6063875 h 6742028"/>
                    <a:gd name="connsiteX37" fmla="*/ 3125762 w 5187334"/>
                    <a:gd name="connsiteY37" fmla="*/ 4871240 h 6742028"/>
                    <a:gd name="connsiteX38" fmla="*/ 3359919 w 5187334"/>
                    <a:gd name="connsiteY38" fmla="*/ 5067247 h 6742028"/>
                    <a:gd name="connsiteX39" fmla="*/ 3314227 w 5187334"/>
                    <a:gd name="connsiteY39" fmla="*/ 5591643 h 6742028"/>
                    <a:gd name="connsiteX40" fmla="*/ 3905846 w 5187334"/>
                    <a:gd name="connsiteY40" fmla="*/ 5095796 h 6742028"/>
                    <a:gd name="connsiteX41" fmla="*/ 3412477 w 5187334"/>
                    <a:gd name="connsiteY41" fmla="*/ 4145800 h 6742028"/>
                    <a:gd name="connsiteX42" fmla="*/ 4624188 w 5187334"/>
                    <a:gd name="connsiteY42" fmla="*/ 3373806 h 6742028"/>
                    <a:gd name="connsiteX43" fmla="*/ 4767063 w 5187334"/>
                    <a:gd name="connsiteY43" fmla="*/ 2059356 h 6742028"/>
                    <a:gd name="connsiteX44" fmla="*/ 5130369 w 5187334"/>
                    <a:gd name="connsiteY44" fmla="*/ 1969037 h 6742028"/>
                    <a:gd name="connsiteX45" fmla="*/ 5066331 w 5187334"/>
                    <a:gd name="connsiteY45" fmla="*/ 1569432 h 6742028"/>
                    <a:gd name="connsiteX46" fmla="*/ 3139279 w 5187334"/>
                    <a:gd name="connsiteY46" fmla="*/ 951455 h 6742028"/>
                    <a:gd name="connsiteX47" fmla="*/ 2999431 w 5187334"/>
                    <a:gd name="connsiteY47" fmla="*/ 1040677 h 6742028"/>
                    <a:gd name="connsiteX48" fmla="*/ 2526444 w 5187334"/>
                    <a:gd name="connsiteY48" fmla="*/ 981543 h 6742028"/>
                    <a:gd name="connsiteX49" fmla="*/ 2273418 w 5187334"/>
                    <a:gd name="connsiteY49" fmla="*/ 958995 h 6742028"/>
                    <a:gd name="connsiteX50" fmla="*/ 2258988 w 5187334"/>
                    <a:gd name="connsiteY50" fmla="*/ 878309 h 6742028"/>
                    <a:gd name="connsiteX51" fmla="*/ 2171774 w 5187334"/>
                    <a:gd name="connsiteY51" fmla="*/ 823611 h 6742028"/>
                    <a:gd name="connsiteX52" fmla="*/ 2069479 w 5187334"/>
                    <a:gd name="connsiteY52" fmla="*/ 851194 h 6742028"/>
                    <a:gd name="connsiteX53" fmla="*/ 2018356 w 5187334"/>
                    <a:gd name="connsiteY53" fmla="*/ 741905 h 6742028"/>
                    <a:gd name="connsiteX54" fmla="*/ 2146671 w 5187334"/>
                    <a:gd name="connsiteY54" fmla="*/ 681232 h 6742028"/>
                    <a:gd name="connsiteX55" fmla="*/ 2134143 w 5187334"/>
                    <a:gd name="connsiteY55" fmla="*/ 542402 h 6742028"/>
                    <a:gd name="connsiteX56" fmla="*/ 1965278 w 5187334"/>
                    <a:gd name="connsiteY56" fmla="*/ 232488 h 6742028"/>
                    <a:gd name="connsiteX0" fmla="*/ 1965278 w 5187334"/>
                    <a:gd name="connsiteY0" fmla="*/ 232488 h 6771981"/>
                    <a:gd name="connsiteX1" fmla="*/ 638718 w 5187334"/>
                    <a:gd name="connsiteY1" fmla="*/ 831127 h 6771981"/>
                    <a:gd name="connsiteX2" fmla="*/ 828723 w 5187334"/>
                    <a:gd name="connsiteY2" fmla="*/ 906831 h 6771981"/>
                    <a:gd name="connsiteX3" fmla="*/ 876348 w 5187334"/>
                    <a:gd name="connsiteY3" fmla="*/ 997567 h 6771981"/>
                    <a:gd name="connsiteX4" fmla="*/ 814188 w 5187334"/>
                    <a:gd name="connsiteY4" fmla="*/ 1062232 h 6771981"/>
                    <a:gd name="connsiteX5" fmla="*/ 898921 w 5187334"/>
                    <a:gd name="connsiteY5" fmla="*/ 1198583 h 6771981"/>
                    <a:gd name="connsiteX6" fmla="*/ 828227 w 5187334"/>
                    <a:gd name="connsiteY6" fmla="*/ 1330445 h 6771981"/>
                    <a:gd name="connsiteX7" fmla="*/ 984673 w 5187334"/>
                    <a:gd name="connsiteY7" fmla="*/ 1384621 h 6771981"/>
                    <a:gd name="connsiteX8" fmla="*/ 1103487 w 5187334"/>
                    <a:gd name="connsiteY8" fmla="*/ 1485089 h 6771981"/>
                    <a:gd name="connsiteX9" fmla="*/ 1087412 w 5187334"/>
                    <a:gd name="connsiteY9" fmla="*/ 1537986 h 6771981"/>
                    <a:gd name="connsiteX10" fmla="*/ 1168622 w 5187334"/>
                    <a:gd name="connsiteY10" fmla="*/ 1560245 h 6771981"/>
                    <a:gd name="connsiteX11" fmla="*/ 1270866 w 5187334"/>
                    <a:gd name="connsiteY11" fmla="*/ 1693387 h 6771981"/>
                    <a:gd name="connsiteX12" fmla="*/ 1507503 w 5187334"/>
                    <a:gd name="connsiteY12" fmla="*/ 1581618 h 6771981"/>
                    <a:gd name="connsiteX13" fmla="*/ 1575693 w 5187334"/>
                    <a:gd name="connsiteY13" fmla="*/ 1716952 h 6771981"/>
                    <a:gd name="connsiteX14" fmla="*/ 1701526 w 5187334"/>
                    <a:gd name="connsiteY14" fmla="*/ 1660820 h 6771981"/>
                    <a:gd name="connsiteX15" fmla="*/ 1640332 w 5187334"/>
                    <a:gd name="connsiteY15" fmla="*/ 2582709 h 6771981"/>
                    <a:gd name="connsiteX16" fmla="*/ 1087386 w 5187334"/>
                    <a:gd name="connsiteY16" fmla="*/ 3364751 h 6771981"/>
                    <a:gd name="connsiteX17" fmla="*/ 776088 w 5187334"/>
                    <a:gd name="connsiteY17" fmla="*/ 3497631 h 6771981"/>
                    <a:gd name="connsiteX18" fmla="*/ 96786 w 5187334"/>
                    <a:gd name="connsiteY18" fmla="*/ 3932258 h 6771981"/>
                    <a:gd name="connsiteX19" fmla="*/ 56311 w 5187334"/>
                    <a:gd name="connsiteY19" fmla="*/ 4075471 h 6771981"/>
                    <a:gd name="connsiteX20" fmla="*/ 81363 w 5187334"/>
                    <a:gd name="connsiteY20" fmla="*/ 4168164 h 6771981"/>
                    <a:gd name="connsiteX21" fmla="*/ 111427 w 5187334"/>
                    <a:gd name="connsiteY21" fmla="*/ 4243321 h 6771981"/>
                    <a:gd name="connsiteX22" fmla="*/ 244098 w 5187334"/>
                    <a:gd name="connsiteY22" fmla="*/ 4278237 h 6771981"/>
                    <a:gd name="connsiteX23" fmla="*/ 1661129 w 5187334"/>
                    <a:gd name="connsiteY23" fmla="*/ 3593848 h 6771981"/>
                    <a:gd name="connsiteX24" fmla="*/ 2282525 w 5187334"/>
                    <a:gd name="connsiteY24" fmla="*/ 2818850 h 6771981"/>
                    <a:gd name="connsiteX25" fmla="*/ 2363605 w 5187334"/>
                    <a:gd name="connsiteY25" fmla="*/ 2642494 h 6771981"/>
                    <a:gd name="connsiteX26" fmla="*/ 2459508 w 5187334"/>
                    <a:gd name="connsiteY26" fmla="*/ 2279945 h 6771981"/>
                    <a:gd name="connsiteX27" fmla="*/ 2890638 w 5187334"/>
                    <a:gd name="connsiteY27" fmla="*/ 2383206 h 6771981"/>
                    <a:gd name="connsiteX28" fmla="*/ 3538338 w 5187334"/>
                    <a:gd name="connsiteY28" fmla="*/ 2649906 h 6771981"/>
                    <a:gd name="connsiteX29" fmla="*/ 3528813 w 5187334"/>
                    <a:gd name="connsiteY29" fmla="*/ 2783256 h 6771981"/>
                    <a:gd name="connsiteX30" fmla="*/ 2176263 w 5187334"/>
                    <a:gd name="connsiteY30" fmla="*/ 3735756 h 6771981"/>
                    <a:gd name="connsiteX31" fmla="*/ 2490588 w 5187334"/>
                    <a:gd name="connsiteY31" fmla="*/ 4907331 h 6771981"/>
                    <a:gd name="connsiteX32" fmla="*/ 2719188 w 5187334"/>
                    <a:gd name="connsiteY32" fmla="*/ 5831256 h 6771981"/>
                    <a:gd name="connsiteX33" fmla="*/ 2804913 w 5187334"/>
                    <a:gd name="connsiteY33" fmla="*/ 6145581 h 6771981"/>
                    <a:gd name="connsiteX34" fmla="*/ 2519163 w 5187334"/>
                    <a:gd name="connsiteY34" fmla="*/ 6393231 h 6771981"/>
                    <a:gd name="connsiteX35" fmla="*/ 2774407 w 5187334"/>
                    <a:gd name="connsiteY35" fmla="*/ 6742028 h 6771981"/>
                    <a:gd name="connsiteX36" fmla="*/ 3310755 w 5187334"/>
                    <a:gd name="connsiteY36" fmla="*/ 6063875 h 6771981"/>
                    <a:gd name="connsiteX37" fmla="*/ 3125762 w 5187334"/>
                    <a:gd name="connsiteY37" fmla="*/ 4871240 h 6771981"/>
                    <a:gd name="connsiteX38" fmla="*/ 3359919 w 5187334"/>
                    <a:gd name="connsiteY38" fmla="*/ 5067247 h 6771981"/>
                    <a:gd name="connsiteX39" fmla="*/ 3314227 w 5187334"/>
                    <a:gd name="connsiteY39" fmla="*/ 5591643 h 6771981"/>
                    <a:gd name="connsiteX40" fmla="*/ 3905846 w 5187334"/>
                    <a:gd name="connsiteY40" fmla="*/ 5095796 h 6771981"/>
                    <a:gd name="connsiteX41" fmla="*/ 3412477 w 5187334"/>
                    <a:gd name="connsiteY41" fmla="*/ 4145800 h 6771981"/>
                    <a:gd name="connsiteX42" fmla="*/ 4624188 w 5187334"/>
                    <a:gd name="connsiteY42" fmla="*/ 3373806 h 6771981"/>
                    <a:gd name="connsiteX43" fmla="*/ 4767063 w 5187334"/>
                    <a:gd name="connsiteY43" fmla="*/ 2059356 h 6771981"/>
                    <a:gd name="connsiteX44" fmla="*/ 5130369 w 5187334"/>
                    <a:gd name="connsiteY44" fmla="*/ 1969037 h 6771981"/>
                    <a:gd name="connsiteX45" fmla="*/ 5066331 w 5187334"/>
                    <a:gd name="connsiteY45" fmla="*/ 1569432 h 6771981"/>
                    <a:gd name="connsiteX46" fmla="*/ 3139279 w 5187334"/>
                    <a:gd name="connsiteY46" fmla="*/ 951455 h 6771981"/>
                    <a:gd name="connsiteX47" fmla="*/ 2999431 w 5187334"/>
                    <a:gd name="connsiteY47" fmla="*/ 1040677 h 6771981"/>
                    <a:gd name="connsiteX48" fmla="*/ 2526444 w 5187334"/>
                    <a:gd name="connsiteY48" fmla="*/ 981543 h 6771981"/>
                    <a:gd name="connsiteX49" fmla="*/ 2273418 w 5187334"/>
                    <a:gd name="connsiteY49" fmla="*/ 958995 h 6771981"/>
                    <a:gd name="connsiteX50" fmla="*/ 2258988 w 5187334"/>
                    <a:gd name="connsiteY50" fmla="*/ 878309 h 6771981"/>
                    <a:gd name="connsiteX51" fmla="*/ 2171774 w 5187334"/>
                    <a:gd name="connsiteY51" fmla="*/ 823611 h 6771981"/>
                    <a:gd name="connsiteX52" fmla="*/ 2069479 w 5187334"/>
                    <a:gd name="connsiteY52" fmla="*/ 851194 h 6771981"/>
                    <a:gd name="connsiteX53" fmla="*/ 2018356 w 5187334"/>
                    <a:gd name="connsiteY53" fmla="*/ 741905 h 6771981"/>
                    <a:gd name="connsiteX54" fmla="*/ 2146671 w 5187334"/>
                    <a:gd name="connsiteY54" fmla="*/ 681232 h 6771981"/>
                    <a:gd name="connsiteX55" fmla="*/ 2134143 w 5187334"/>
                    <a:gd name="connsiteY55" fmla="*/ 542402 h 6771981"/>
                    <a:gd name="connsiteX56" fmla="*/ 1965278 w 5187334"/>
                    <a:gd name="connsiteY56" fmla="*/ 232488 h 6771981"/>
                    <a:gd name="connsiteX0" fmla="*/ 1965278 w 5187334"/>
                    <a:gd name="connsiteY0" fmla="*/ 232488 h 6777110"/>
                    <a:gd name="connsiteX1" fmla="*/ 638718 w 5187334"/>
                    <a:gd name="connsiteY1" fmla="*/ 831127 h 6777110"/>
                    <a:gd name="connsiteX2" fmla="*/ 828723 w 5187334"/>
                    <a:gd name="connsiteY2" fmla="*/ 906831 h 6777110"/>
                    <a:gd name="connsiteX3" fmla="*/ 876348 w 5187334"/>
                    <a:gd name="connsiteY3" fmla="*/ 997567 h 6777110"/>
                    <a:gd name="connsiteX4" fmla="*/ 814188 w 5187334"/>
                    <a:gd name="connsiteY4" fmla="*/ 1062232 h 6777110"/>
                    <a:gd name="connsiteX5" fmla="*/ 898921 w 5187334"/>
                    <a:gd name="connsiteY5" fmla="*/ 1198583 h 6777110"/>
                    <a:gd name="connsiteX6" fmla="*/ 828227 w 5187334"/>
                    <a:gd name="connsiteY6" fmla="*/ 1330445 h 6777110"/>
                    <a:gd name="connsiteX7" fmla="*/ 984673 w 5187334"/>
                    <a:gd name="connsiteY7" fmla="*/ 1384621 h 6777110"/>
                    <a:gd name="connsiteX8" fmla="*/ 1103487 w 5187334"/>
                    <a:gd name="connsiteY8" fmla="*/ 1485089 h 6777110"/>
                    <a:gd name="connsiteX9" fmla="*/ 1087412 w 5187334"/>
                    <a:gd name="connsiteY9" fmla="*/ 1537986 h 6777110"/>
                    <a:gd name="connsiteX10" fmla="*/ 1168622 w 5187334"/>
                    <a:gd name="connsiteY10" fmla="*/ 1560245 h 6777110"/>
                    <a:gd name="connsiteX11" fmla="*/ 1270866 w 5187334"/>
                    <a:gd name="connsiteY11" fmla="*/ 1693387 h 6777110"/>
                    <a:gd name="connsiteX12" fmla="*/ 1507503 w 5187334"/>
                    <a:gd name="connsiteY12" fmla="*/ 1581618 h 6777110"/>
                    <a:gd name="connsiteX13" fmla="*/ 1575693 w 5187334"/>
                    <a:gd name="connsiteY13" fmla="*/ 1716952 h 6777110"/>
                    <a:gd name="connsiteX14" fmla="*/ 1701526 w 5187334"/>
                    <a:gd name="connsiteY14" fmla="*/ 1660820 h 6777110"/>
                    <a:gd name="connsiteX15" fmla="*/ 1640332 w 5187334"/>
                    <a:gd name="connsiteY15" fmla="*/ 2582709 h 6777110"/>
                    <a:gd name="connsiteX16" fmla="*/ 1087386 w 5187334"/>
                    <a:gd name="connsiteY16" fmla="*/ 3364751 h 6777110"/>
                    <a:gd name="connsiteX17" fmla="*/ 776088 w 5187334"/>
                    <a:gd name="connsiteY17" fmla="*/ 3497631 h 6777110"/>
                    <a:gd name="connsiteX18" fmla="*/ 96786 w 5187334"/>
                    <a:gd name="connsiteY18" fmla="*/ 3932258 h 6777110"/>
                    <a:gd name="connsiteX19" fmla="*/ 56311 w 5187334"/>
                    <a:gd name="connsiteY19" fmla="*/ 4075471 h 6777110"/>
                    <a:gd name="connsiteX20" fmla="*/ 81363 w 5187334"/>
                    <a:gd name="connsiteY20" fmla="*/ 4168164 h 6777110"/>
                    <a:gd name="connsiteX21" fmla="*/ 111427 w 5187334"/>
                    <a:gd name="connsiteY21" fmla="*/ 4243321 h 6777110"/>
                    <a:gd name="connsiteX22" fmla="*/ 244098 w 5187334"/>
                    <a:gd name="connsiteY22" fmla="*/ 4278237 h 6777110"/>
                    <a:gd name="connsiteX23" fmla="*/ 1661129 w 5187334"/>
                    <a:gd name="connsiteY23" fmla="*/ 3593848 h 6777110"/>
                    <a:gd name="connsiteX24" fmla="*/ 2282525 w 5187334"/>
                    <a:gd name="connsiteY24" fmla="*/ 2818850 h 6777110"/>
                    <a:gd name="connsiteX25" fmla="*/ 2363605 w 5187334"/>
                    <a:gd name="connsiteY25" fmla="*/ 2642494 h 6777110"/>
                    <a:gd name="connsiteX26" fmla="*/ 2459508 w 5187334"/>
                    <a:gd name="connsiteY26" fmla="*/ 2279945 h 6777110"/>
                    <a:gd name="connsiteX27" fmla="*/ 2890638 w 5187334"/>
                    <a:gd name="connsiteY27" fmla="*/ 2383206 h 6777110"/>
                    <a:gd name="connsiteX28" fmla="*/ 3538338 w 5187334"/>
                    <a:gd name="connsiteY28" fmla="*/ 2649906 h 6777110"/>
                    <a:gd name="connsiteX29" fmla="*/ 3528813 w 5187334"/>
                    <a:gd name="connsiteY29" fmla="*/ 2783256 h 6777110"/>
                    <a:gd name="connsiteX30" fmla="*/ 2176263 w 5187334"/>
                    <a:gd name="connsiteY30" fmla="*/ 3735756 h 6777110"/>
                    <a:gd name="connsiteX31" fmla="*/ 2490588 w 5187334"/>
                    <a:gd name="connsiteY31" fmla="*/ 4907331 h 6777110"/>
                    <a:gd name="connsiteX32" fmla="*/ 2719188 w 5187334"/>
                    <a:gd name="connsiteY32" fmla="*/ 5831256 h 6777110"/>
                    <a:gd name="connsiteX33" fmla="*/ 2804913 w 5187334"/>
                    <a:gd name="connsiteY33" fmla="*/ 6145581 h 6777110"/>
                    <a:gd name="connsiteX34" fmla="*/ 2519163 w 5187334"/>
                    <a:gd name="connsiteY34" fmla="*/ 6393231 h 6777110"/>
                    <a:gd name="connsiteX35" fmla="*/ 2774407 w 5187334"/>
                    <a:gd name="connsiteY35" fmla="*/ 6742028 h 6777110"/>
                    <a:gd name="connsiteX36" fmla="*/ 3310755 w 5187334"/>
                    <a:gd name="connsiteY36" fmla="*/ 6063875 h 6777110"/>
                    <a:gd name="connsiteX37" fmla="*/ 3125762 w 5187334"/>
                    <a:gd name="connsiteY37" fmla="*/ 4871240 h 6777110"/>
                    <a:gd name="connsiteX38" fmla="*/ 3359919 w 5187334"/>
                    <a:gd name="connsiteY38" fmla="*/ 5067247 h 6777110"/>
                    <a:gd name="connsiteX39" fmla="*/ 3314227 w 5187334"/>
                    <a:gd name="connsiteY39" fmla="*/ 5591643 h 6777110"/>
                    <a:gd name="connsiteX40" fmla="*/ 3905846 w 5187334"/>
                    <a:gd name="connsiteY40" fmla="*/ 5095796 h 6777110"/>
                    <a:gd name="connsiteX41" fmla="*/ 3412477 w 5187334"/>
                    <a:gd name="connsiteY41" fmla="*/ 4145800 h 6777110"/>
                    <a:gd name="connsiteX42" fmla="*/ 4624188 w 5187334"/>
                    <a:gd name="connsiteY42" fmla="*/ 3373806 h 6777110"/>
                    <a:gd name="connsiteX43" fmla="*/ 4767063 w 5187334"/>
                    <a:gd name="connsiteY43" fmla="*/ 2059356 h 6777110"/>
                    <a:gd name="connsiteX44" fmla="*/ 5130369 w 5187334"/>
                    <a:gd name="connsiteY44" fmla="*/ 1969037 h 6777110"/>
                    <a:gd name="connsiteX45" fmla="*/ 5066331 w 5187334"/>
                    <a:gd name="connsiteY45" fmla="*/ 1569432 h 6777110"/>
                    <a:gd name="connsiteX46" fmla="*/ 3139279 w 5187334"/>
                    <a:gd name="connsiteY46" fmla="*/ 951455 h 6777110"/>
                    <a:gd name="connsiteX47" fmla="*/ 2999431 w 5187334"/>
                    <a:gd name="connsiteY47" fmla="*/ 1040677 h 6777110"/>
                    <a:gd name="connsiteX48" fmla="*/ 2526444 w 5187334"/>
                    <a:gd name="connsiteY48" fmla="*/ 981543 h 6777110"/>
                    <a:gd name="connsiteX49" fmla="*/ 2273418 w 5187334"/>
                    <a:gd name="connsiteY49" fmla="*/ 958995 h 6777110"/>
                    <a:gd name="connsiteX50" fmla="*/ 2258988 w 5187334"/>
                    <a:gd name="connsiteY50" fmla="*/ 878309 h 6777110"/>
                    <a:gd name="connsiteX51" fmla="*/ 2171774 w 5187334"/>
                    <a:gd name="connsiteY51" fmla="*/ 823611 h 6777110"/>
                    <a:gd name="connsiteX52" fmla="*/ 2069479 w 5187334"/>
                    <a:gd name="connsiteY52" fmla="*/ 851194 h 6777110"/>
                    <a:gd name="connsiteX53" fmla="*/ 2018356 w 5187334"/>
                    <a:gd name="connsiteY53" fmla="*/ 741905 h 6777110"/>
                    <a:gd name="connsiteX54" fmla="*/ 2146671 w 5187334"/>
                    <a:gd name="connsiteY54" fmla="*/ 681232 h 6777110"/>
                    <a:gd name="connsiteX55" fmla="*/ 2134143 w 5187334"/>
                    <a:gd name="connsiteY55" fmla="*/ 542402 h 6777110"/>
                    <a:gd name="connsiteX56" fmla="*/ 1965278 w 5187334"/>
                    <a:gd name="connsiteY56" fmla="*/ 232488 h 6777110"/>
                    <a:gd name="connsiteX0" fmla="*/ 1965278 w 5187334"/>
                    <a:gd name="connsiteY0" fmla="*/ 232488 h 6780315"/>
                    <a:gd name="connsiteX1" fmla="*/ 638718 w 5187334"/>
                    <a:gd name="connsiteY1" fmla="*/ 831127 h 6780315"/>
                    <a:gd name="connsiteX2" fmla="*/ 828723 w 5187334"/>
                    <a:gd name="connsiteY2" fmla="*/ 906831 h 6780315"/>
                    <a:gd name="connsiteX3" fmla="*/ 876348 w 5187334"/>
                    <a:gd name="connsiteY3" fmla="*/ 997567 h 6780315"/>
                    <a:gd name="connsiteX4" fmla="*/ 814188 w 5187334"/>
                    <a:gd name="connsiteY4" fmla="*/ 1062232 h 6780315"/>
                    <a:gd name="connsiteX5" fmla="*/ 898921 w 5187334"/>
                    <a:gd name="connsiteY5" fmla="*/ 1198583 h 6780315"/>
                    <a:gd name="connsiteX6" fmla="*/ 828227 w 5187334"/>
                    <a:gd name="connsiteY6" fmla="*/ 1330445 h 6780315"/>
                    <a:gd name="connsiteX7" fmla="*/ 984673 w 5187334"/>
                    <a:gd name="connsiteY7" fmla="*/ 1384621 h 6780315"/>
                    <a:gd name="connsiteX8" fmla="*/ 1103487 w 5187334"/>
                    <a:gd name="connsiteY8" fmla="*/ 1485089 h 6780315"/>
                    <a:gd name="connsiteX9" fmla="*/ 1087412 w 5187334"/>
                    <a:gd name="connsiteY9" fmla="*/ 1537986 h 6780315"/>
                    <a:gd name="connsiteX10" fmla="*/ 1168622 w 5187334"/>
                    <a:gd name="connsiteY10" fmla="*/ 1560245 h 6780315"/>
                    <a:gd name="connsiteX11" fmla="*/ 1270866 w 5187334"/>
                    <a:gd name="connsiteY11" fmla="*/ 1693387 h 6780315"/>
                    <a:gd name="connsiteX12" fmla="*/ 1507503 w 5187334"/>
                    <a:gd name="connsiteY12" fmla="*/ 1581618 h 6780315"/>
                    <a:gd name="connsiteX13" fmla="*/ 1575693 w 5187334"/>
                    <a:gd name="connsiteY13" fmla="*/ 1716952 h 6780315"/>
                    <a:gd name="connsiteX14" fmla="*/ 1701526 w 5187334"/>
                    <a:gd name="connsiteY14" fmla="*/ 1660820 h 6780315"/>
                    <a:gd name="connsiteX15" fmla="*/ 1640332 w 5187334"/>
                    <a:gd name="connsiteY15" fmla="*/ 2582709 h 6780315"/>
                    <a:gd name="connsiteX16" fmla="*/ 1087386 w 5187334"/>
                    <a:gd name="connsiteY16" fmla="*/ 3364751 h 6780315"/>
                    <a:gd name="connsiteX17" fmla="*/ 776088 w 5187334"/>
                    <a:gd name="connsiteY17" fmla="*/ 3497631 h 6780315"/>
                    <a:gd name="connsiteX18" fmla="*/ 96786 w 5187334"/>
                    <a:gd name="connsiteY18" fmla="*/ 3932258 h 6780315"/>
                    <a:gd name="connsiteX19" fmla="*/ 56311 w 5187334"/>
                    <a:gd name="connsiteY19" fmla="*/ 4075471 h 6780315"/>
                    <a:gd name="connsiteX20" fmla="*/ 81363 w 5187334"/>
                    <a:gd name="connsiteY20" fmla="*/ 4168164 h 6780315"/>
                    <a:gd name="connsiteX21" fmla="*/ 111427 w 5187334"/>
                    <a:gd name="connsiteY21" fmla="*/ 4243321 h 6780315"/>
                    <a:gd name="connsiteX22" fmla="*/ 244098 w 5187334"/>
                    <a:gd name="connsiteY22" fmla="*/ 4278237 h 6780315"/>
                    <a:gd name="connsiteX23" fmla="*/ 1661129 w 5187334"/>
                    <a:gd name="connsiteY23" fmla="*/ 3593848 h 6780315"/>
                    <a:gd name="connsiteX24" fmla="*/ 2282525 w 5187334"/>
                    <a:gd name="connsiteY24" fmla="*/ 2818850 h 6780315"/>
                    <a:gd name="connsiteX25" fmla="*/ 2363605 w 5187334"/>
                    <a:gd name="connsiteY25" fmla="*/ 2642494 h 6780315"/>
                    <a:gd name="connsiteX26" fmla="*/ 2459508 w 5187334"/>
                    <a:gd name="connsiteY26" fmla="*/ 2279945 h 6780315"/>
                    <a:gd name="connsiteX27" fmla="*/ 2890638 w 5187334"/>
                    <a:gd name="connsiteY27" fmla="*/ 2383206 h 6780315"/>
                    <a:gd name="connsiteX28" fmla="*/ 3538338 w 5187334"/>
                    <a:gd name="connsiteY28" fmla="*/ 2649906 h 6780315"/>
                    <a:gd name="connsiteX29" fmla="*/ 3528813 w 5187334"/>
                    <a:gd name="connsiteY29" fmla="*/ 2783256 h 6780315"/>
                    <a:gd name="connsiteX30" fmla="*/ 2176263 w 5187334"/>
                    <a:gd name="connsiteY30" fmla="*/ 3735756 h 6780315"/>
                    <a:gd name="connsiteX31" fmla="*/ 2490588 w 5187334"/>
                    <a:gd name="connsiteY31" fmla="*/ 4907331 h 6780315"/>
                    <a:gd name="connsiteX32" fmla="*/ 2719188 w 5187334"/>
                    <a:gd name="connsiteY32" fmla="*/ 5831256 h 6780315"/>
                    <a:gd name="connsiteX33" fmla="*/ 2804913 w 5187334"/>
                    <a:gd name="connsiteY33" fmla="*/ 6145581 h 6780315"/>
                    <a:gd name="connsiteX34" fmla="*/ 2541710 w 5187334"/>
                    <a:gd name="connsiteY34" fmla="*/ 6428304 h 6780315"/>
                    <a:gd name="connsiteX35" fmla="*/ 2774407 w 5187334"/>
                    <a:gd name="connsiteY35" fmla="*/ 6742028 h 6780315"/>
                    <a:gd name="connsiteX36" fmla="*/ 3310755 w 5187334"/>
                    <a:gd name="connsiteY36" fmla="*/ 6063875 h 6780315"/>
                    <a:gd name="connsiteX37" fmla="*/ 3125762 w 5187334"/>
                    <a:gd name="connsiteY37" fmla="*/ 4871240 h 6780315"/>
                    <a:gd name="connsiteX38" fmla="*/ 3359919 w 5187334"/>
                    <a:gd name="connsiteY38" fmla="*/ 5067247 h 6780315"/>
                    <a:gd name="connsiteX39" fmla="*/ 3314227 w 5187334"/>
                    <a:gd name="connsiteY39" fmla="*/ 5591643 h 6780315"/>
                    <a:gd name="connsiteX40" fmla="*/ 3905846 w 5187334"/>
                    <a:gd name="connsiteY40" fmla="*/ 5095796 h 6780315"/>
                    <a:gd name="connsiteX41" fmla="*/ 3412477 w 5187334"/>
                    <a:gd name="connsiteY41" fmla="*/ 4145800 h 6780315"/>
                    <a:gd name="connsiteX42" fmla="*/ 4624188 w 5187334"/>
                    <a:gd name="connsiteY42" fmla="*/ 3373806 h 6780315"/>
                    <a:gd name="connsiteX43" fmla="*/ 4767063 w 5187334"/>
                    <a:gd name="connsiteY43" fmla="*/ 2059356 h 6780315"/>
                    <a:gd name="connsiteX44" fmla="*/ 5130369 w 5187334"/>
                    <a:gd name="connsiteY44" fmla="*/ 1969037 h 6780315"/>
                    <a:gd name="connsiteX45" fmla="*/ 5066331 w 5187334"/>
                    <a:gd name="connsiteY45" fmla="*/ 1569432 h 6780315"/>
                    <a:gd name="connsiteX46" fmla="*/ 3139279 w 5187334"/>
                    <a:gd name="connsiteY46" fmla="*/ 951455 h 6780315"/>
                    <a:gd name="connsiteX47" fmla="*/ 2999431 w 5187334"/>
                    <a:gd name="connsiteY47" fmla="*/ 1040677 h 6780315"/>
                    <a:gd name="connsiteX48" fmla="*/ 2526444 w 5187334"/>
                    <a:gd name="connsiteY48" fmla="*/ 981543 h 6780315"/>
                    <a:gd name="connsiteX49" fmla="*/ 2273418 w 5187334"/>
                    <a:gd name="connsiteY49" fmla="*/ 958995 h 6780315"/>
                    <a:gd name="connsiteX50" fmla="*/ 2258988 w 5187334"/>
                    <a:gd name="connsiteY50" fmla="*/ 878309 h 6780315"/>
                    <a:gd name="connsiteX51" fmla="*/ 2171774 w 5187334"/>
                    <a:gd name="connsiteY51" fmla="*/ 823611 h 6780315"/>
                    <a:gd name="connsiteX52" fmla="*/ 2069479 w 5187334"/>
                    <a:gd name="connsiteY52" fmla="*/ 851194 h 6780315"/>
                    <a:gd name="connsiteX53" fmla="*/ 2018356 w 5187334"/>
                    <a:gd name="connsiteY53" fmla="*/ 741905 h 6780315"/>
                    <a:gd name="connsiteX54" fmla="*/ 2146671 w 5187334"/>
                    <a:gd name="connsiteY54" fmla="*/ 681232 h 6780315"/>
                    <a:gd name="connsiteX55" fmla="*/ 2134143 w 5187334"/>
                    <a:gd name="connsiteY55" fmla="*/ 542402 h 6780315"/>
                    <a:gd name="connsiteX56" fmla="*/ 1965278 w 5187334"/>
                    <a:gd name="connsiteY56" fmla="*/ 232488 h 6780315"/>
                    <a:gd name="connsiteX0" fmla="*/ 1965278 w 5187334"/>
                    <a:gd name="connsiteY0" fmla="*/ 232488 h 6778761"/>
                    <a:gd name="connsiteX1" fmla="*/ 638718 w 5187334"/>
                    <a:gd name="connsiteY1" fmla="*/ 831127 h 6778761"/>
                    <a:gd name="connsiteX2" fmla="*/ 828723 w 5187334"/>
                    <a:gd name="connsiteY2" fmla="*/ 906831 h 6778761"/>
                    <a:gd name="connsiteX3" fmla="*/ 876348 w 5187334"/>
                    <a:gd name="connsiteY3" fmla="*/ 997567 h 6778761"/>
                    <a:gd name="connsiteX4" fmla="*/ 814188 w 5187334"/>
                    <a:gd name="connsiteY4" fmla="*/ 1062232 h 6778761"/>
                    <a:gd name="connsiteX5" fmla="*/ 898921 w 5187334"/>
                    <a:gd name="connsiteY5" fmla="*/ 1198583 h 6778761"/>
                    <a:gd name="connsiteX6" fmla="*/ 828227 w 5187334"/>
                    <a:gd name="connsiteY6" fmla="*/ 1330445 h 6778761"/>
                    <a:gd name="connsiteX7" fmla="*/ 984673 w 5187334"/>
                    <a:gd name="connsiteY7" fmla="*/ 1384621 h 6778761"/>
                    <a:gd name="connsiteX8" fmla="*/ 1103487 w 5187334"/>
                    <a:gd name="connsiteY8" fmla="*/ 1485089 h 6778761"/>
                    <a:gd name="connsiteX9" fmla="*/ 1087412 w 5187334"/>
                    <a:gd name="connsiteY9" fmla="*/ 1537986 h 6778761"/>
                    <a:gd name="connsiteX10" fmla="*/ 1168622 w 5187334"/>
                    <a:gd name="connsiteY10" fmla="*/ 1560245 h 6778761"/>
                    <a:gd name="connsiteX11" fmla="*/ 1270866 w 5187334"/>
                    <a:gd name="connsiteY11" fmla="*/ 1693387 h 6778761"/>
                    <a:gd name="connsiteX12" fmla="*/ 1507503 w 5187334"/>
                    <a:gd name="connsiteY12" fmla="*/ 1581618 h 6778761"/>
                    <a:gd name="connsiteX13" fmla="*/ 1575693 w 5187334"/>
                    <a:gd name="connsiteY13" fmla="*/ 1716952 h 6778761"/>
                    <a:gd name="connsiteX14" fmla="*/ 1701526 w 5187334"/>
                    <a:gd name="connsiteY14" fmla="*/ 1660820 h 6778761"/>
                    <a:gd name="connsiteX15" fmla="*/ 1640332 w 5187334"/>
                    <a:gd name="connsiteY15" fmla="*/ 2582709 h 6778761"/>
                    <a:gd name="connsiteX16" fmla="*/ 1087386 w 5187334"/>
                    <a:gd name="connsiteY16" fmla="*/ 3364751 h 6778761"/>
                    <a:gd name="connsiteX17" fmla="*/ 776088 w 5187334"/>
                    <a:gd name="connsiteY17" fmla="*/ 3497631 h 6778761"/>
                    <a:gd name="connsiteX18" fmla="*/ 96786 w 5187334"/>
                    <a:gd name="connsiteY18" fmla="*/ 3932258 h 6778761"/>
                    <a:gd name="connsiteX19" fmla="*/ 56311 w 5187334"/>
                    <a:gd name="connsiteY19" fmla="*/ 4075471 h 6778761"/>
                    <a:gd name="connsiteX20" fmla="*/ 81363 w 5187334"/>
                    <a:gd name="connsiteY20" fmla="*/ 4168164 h 6778761"/>
                    <a:gd name="connsiteX21" fmla="*/ 111427 w 5187334"/>
                    <a:gd name="connsiteY21" fmla="*/ 4243321 h 6778761"/>
                    <a:gd name="connsiteX22" fmla="*/ 244098 w 5187334"/>
                    <a:gd name="connsiteY22" fmla="*/ 4278237 h 6778761"/>
                    <a:gd name="connsiteX23" fmla="*/ 1661129 w 5187334"/>
                    <a:gd name="connsiteY23" fmla="*/ 3593848 h 6778761"/>
                    <a:gd name="connsiteX24" fmla="*/ 2282525 w 5187334"/>
                    <a:gd name="connsiteY24" fmla="*/ 2818850 h 6778761"/>
                    <a:gd name="connsiteX25" fmla="*/ 2363605 w 5187334"/>
                    <a:gd name="connsiteY25" fmla="*/ 2642494 h 6778761"/>
                    <a:gd name="connsiteX26" fmla="*/ 2459508 w 5187334"/>
                    <a:gd name="connsiteY26" fmla="*/ 2279945 h 6778761"/>
                    <a:gd name="connsiteX27" fmla="*/ 2890638 w 5187334"/>
                    <a:gd name="connsiteY27" fmla="*/ 2383206 h 6778761"/>
                    <a:gd name="connsiteX28" fmla="*/ 3538338 w 5187334"/>
                    <a:gd name="connsiteY28" fmla="*/ 2649906 h 6778761"/>
                    <a:gd name="connsiteX29" fmla="*/ 3528813 w 5187334"/>
                    <a:gd name="connsiteY29" fmla="*/ 2783256 h 6778761"/>
                    <a:gd name="connsiteX30" fmla="*/ 2176263 w 5187334"/>
                    <a:gd name="connsiteY30" fmla="*/ 3735756 h 6778761"/>
                    <a:gd name="connsiteX31" fmla="*/ 2490588 w 5187334"/>
                    <a:gd name="connsiteY31" fmla="*/ 4907331 h 6778761"/>
                    <a:gd name="connsiteX32" fmla="*/ 2719188 w 5187334"/>
                    <a:gd name="connsiteY32" fmla="*/ 5831256 h 6778761"/>
                    <a:gd name="connsiteX33" fmla="*/ 2804913 w 5187334"/>
                    <a:gd name="connsiteY33" fmla="*/ 6145581 h 6778761"/>
                    <a:gd name="connsiteX34" fmla="*/ 2541710 w 5187334"/>
                    <a:gd name="connsiteY34" fmla="*/ 6428304 h 6778761"/>
                    <a:gd name="connsiteX35" fmla="*/ 2774407 w 5187334"/>
                    <a:gd name="connsiteY35" fmla="*/ 6742028 h 6778761"/>
                    <a:gd name="connsiteX36" fmla="*/ 3310755 w 5187334"/>
                    <a:gd name="connsiteY36" fmla="*/ 6063875 h 6778761"/>
                    <a:gd name="connsiteX37" fmla="*/ 3125762 w 5187334"/>
                    <a:gd name="connsiteY37" fmla="*/ 4871240 h 6778761"/>
                    <a:gd name="connsiteX38" fmla="*/ 3359919 w 5187334"/>
                    <a:gd name="connsiteY38" fmla="*/ 5067247 h 6778761"/>
                    <a:gd name="connsiteX39" fmla="*/ 3314227 w 5187334"/>
                    <a:gd name="connsiteY39" fmla="*/ 5591643 h 6778761"/>
                    <a:gd name="connsiteX40" fmla="*/ 3905846 w 5187334"/>
                    <a:gd name="connsiteY40" fmla="*/ 5095796 h 6778761"/>
                    <a:gd name="connsiteX41" fmla="*/ 3412477 w 5187334"/>
                    <a:gd name="connsiteY41" fmla="*/ 4145800 h 6778761"/>
                    <a:gd name="connsiteX42" fmla="*/ 4624188 w 5187334"/>
                    <a:gd name="connsiteY42" fmla="*/ 3373806 h 6778761"/>
                    <a:gd name="connsiteX43" fmla="*/ 4767063 w 5187334"/>
                    <a:gd name="connsiteY43" fmla="*/ 2059356 h 6778761"/>
                    <a:gd name="connsiteX44" fmla="*/ 5130369 w 5187334"/>
                    <a:gd name="connsiteY44" fmla="*/ 1969037 h 6778761"/>
                    <a:gd name="connsiteX45" fmla="*/ 5066331 w 5187334"/>
                    <a:gd name="connsiteY45" fmla="*/ 1569432 h 6778761"/>
                    <a:gd name="connsiteX46" fmla="*/ 3139279 w 5187334"/>
                    <a:gd name="connsiteY46" fmla="*/ 951455 h 6778761"/>
                    <a:gd name="connsiteX47" fmla="*/ 2999431 w 5187334"/>
                    <a:gd name="connsiteY47" fmla="*/ 1040677 h 6778761"/>
                    <a:gd name="connsiteX48" fmla="*/ 2526444 w 5187334"/>
                    <a:gd name="connsiteY48" fmla="*/ 981543 h 6778761"/>
                    <a:gd name="connsiteX49" fmla="*/ 2273418 w 5187334"/>
                    <a:gd name="connsiteY49" fmla="*/ 958995 h 6778761"/>
                    <a:gd name="connsiteX50" fmla="*/ 2258988 w 5187334"/>
                    <a:gd name="connsiteY50" fmla="*/ 878309 h 6778761"/>
                    <a:gd name="connsiteX51" fmla="*/ 2171774 w 5187334"/>
                    <a:gd name="connsiteY51" fmla="*/ 823611 h 6778761"/>
                    <a:gd name="connsiteX52" fmla="*/ 2069479 w 5187334"/>
                    <a:gd name="connsiteY52" fmla="*/ 851194 h 6778761"/>
                    <a:gd name="connsiteX53" fmla="*/ 2018356 w 5187334"/>
                    <a:gd name="connsiteY53" fmla="*/ 741905 h 6778761"/>
                    <a:gd name="connsiteX54" fmla="*/ 2146671 w 5187334"/>
                    <a:gd name="connsiteY54" fmla="*/ 681232 h 6778761"/>
                    <a:gd name="connsiteX55" fmla="*/ 2134143 w 5187334"/>
                    <a:gd name="connsiteY55" fmla="*/ 542402 h 6778761"/>
                    <a:gd name="connsiteX56" fmla="*/ 1965278 w 5187334"/>
                    <a:gd name="connsiteY56" fmla="*/ 232488 h 6778761"/>
                    <a:gd name="connsiteX0" fmla="*/ 1965278 w 5187334"/>
                    <a:gd name="connsiteY0" fmla="*/ 232488 h 6742028"/>
                    <a:gd name="connsiteX1" fmla="*/ 638718 w 5187334"/>
                    <a:gd name="connsiteY1" fmla="*/ 831127 h 6742028"/>
                    <a:gd name="connsiteX2" fmla="*/ 828723 w 5187334"/>
                    <a:gd name="connsiteY2" fmla="*/ 906831 h 6742028"/>
                    <a:gd name="connsiteX3" fmla="*/ 876348 w 5187334"/>
                    <a:gd name="connsiteY3" fmla="*/ 997567 h 6742028"/>
                    <a:gd name="connsiteX4" fmla="*/ 814188 w 5187334"/>
                    <a:gd name="connsiteY4" fmla="*/ 1062232 h 6742028"/>
                    <a:gd name="connsiteX5" fmla="*/ 898921 w 5187334"/>
                    <a:gd name="connsiteY5" fmla="*/ 1198583 h 6742028"/>
                    <a:gd name="connsiteX6" fmla="*/ 828227 w 5187334"/>
                    <a:gd name="connsiteY6" fmla="*/ 1330445 h 6742028"/>
                    <a:gd name="connsiteX7" fmla="*/ 984673 w 5187334"/>
                    <a:gd name="connsiteY7" fmla="*/ 1384621 h 6742028"/>
                    <a:gd name="connsiteX8" fmla="*/ 1103487 w 5187334"/>
                    <a:gd name="connsiteY8" fmla="*/ 1485089 h 6742028"/>
                    <a:gd name="connsiteX9" fmla="*/ 1087412 w 5187334"/>
                    <a:gd name="connsiteY9" fmla="*/ 1537986 h 6742028"/>
                    <a:gd name="connsiteX10" fmla="*/ 1168622 w 5187334"/>
                    <a:gd name="connsiteY10" fmla="*/ 1560245 h 6742028"/>
                    <a:gd name="connsiteX11" fmla="*/ 1270866 w 5187334"/>
                    <a:gd name="connsiteY11" fmla="*/ 1693387 h 6742028"/>
                    <a:gd name="connsiteX12" fmla="*/ 1507503 w 5187334"/>
                    <a:gd name="connsiteY12" fmla="*/ 1581618 h 6742028"/>
                    <a:gd name="connsiteX13" fmla="*/ 1575693 w 5187334"/>
                    <a:gd name="connsiteY13" fmla="*/ 1716952 h 6742028"/>
                    <a:gd name="connsiteX14" fmla="*/ 1701526 w 5187334"/>
                    <a:gd name="connsiteY14" fmla="*/ 1660820 h 6742028"/>
                    <a:gd name="connsiteX15" fmla="*/ 1640332 w 5187334"/>
                    <a:gd name="connsiteY15" fmla="*/ 2582709 h 6742028"/>
                    <a:gd name="connsiteX16" fmla="*/ 1087386 w 5187334"/>
                    <a:gd name="connsiteY16" fmla="*/ 3364751 h 6742028"/>
                    <a:gd name="connsiteX17" fmla="*/ 776088 w 5187334"/>
                    <a:gd name="connsiteY17" fmla="*/ 3497631 h 6742028"/>
                    <a:gd name="connsiteX18" fmla="*/ 96786 w 5187334"/>
                    <a:gd name="connsiteY18" fmla="*/ 3932258 h 6742028"/>
                    <a:gd name="connsiteX19" fmla="*/ 56311 w 5187334"/>
                    <a:gd name="connsiteY19" fmla="*/ 4075471 h 6742028"/>
                    <a:gd name="connsiteX20" fmla="*/ 81363 w 5187334"/>
                    <a:gd name="connsiteY20" fmla="*/ 4168164 h 6742028"/>
                    <a:gd name="connsiteX21" fmla="*/ 111427 w 5187334"/>
                    <a:gd name="connsiteY21" fmla="*/ 4243321 h 6742028"/>
                    <a:gd name="connsiteX22" fmla="*/ 244098 w 5187334"/>
                    <a:gd name="connsiteY22" fmla="*/ 4278237 h 6742028"/>
                    <a:gd name="connsiteX23" fmla="*/ 1661129 w 5187334"/>
                    <a:gd name="connsiteY23" fmla="*/ 3593848 h 6742028"/>
                    <a:gd name="connsiteX24" fmla="*/ 2282525 w 5187334"/>
                    <a:gd name="connsiteY24" fmla="*/ 2818850 h 6742028"/>
                    <a:gd name="connsiteX25" fmla="*/ 2363605 w 5187334"/>
                    <a:gd name="connsiteY25" fmla="*/ 2642494 h 6742028"/>
                    <a:gd name="connsiteX26" fmla="*/ 2459508 w 5187334"/>
                    <a:gd name="connsiteY26" fmla="*/ 2279945 h 6742028"/>
                    <a:gd name="connsiteX27" fmla="*/ 2890638 w 5187334"/>
                    <a:gd name="connsiteY27" fmla="*/ 2383206 h 6742028"/>
                    <a:gd name="connsiteX28" fmla="*/ 3538338 w 5187334"/>
                    <a:gd name="connsiteY28" fmla="*/ 2649906 h 6742028"/>
                    <a:gd name="connsiteX29" fmla="*/ 3528813 w 5187334"/>
                    <a:gd name="connsiteY29" fmla="*/ 2783256 h 6742028"/>
                    <a:gd name="connsiteX30" fmla="*/ 2176263 w 5187334"/>
                    <a:gd name="connsiteY30" fmla="*/ 3735756 h 6742028"/>
                    <a:gd name="connsiteX31" fmla="*/ 2490588 w 5187334"/>
                    <a:gd name="connsiteY31" fmla="*/ 4907331 h 6742028"/>
                    <a:gd name="connsiteX32" fmla="*/ 2719188 w 5187334"/>
                    <a:gd name="connsiteY32" fmla="*/ 5831256 h 6742028"/>
                    <a:gd name="connsiteX33" fmla="*/ 2804913 w 5187334"/>
                    <a:gd name="connsiteY33" fmla="*/ 6145581 h 6742028"/>
                    <a:gd name="connsiteX34" fmla="*/ 2774407 w 5187334"/>
                    <a:gd name="connsiteY34" fmla="*/ 6742028 h 6742028"/>
                    <a:gd name="connsiteX35" fmla="*/ 3310755 w 5187334"/>
                    <a:gd name="connsiteY35" fmla="*/ 6063875 h 6742028"/>
                    <a:gd name="connsiteX36" fmla="*/ 3125762 w 5187334"/>
                    <a:gd name="connsiteY36" fmla="*/ 4871240 h 6742028"/>
                    <a:gd name="connsiteX37" fmla="*/ 3359919 w 5187334"/>
                    <a:gd name="connsiteY37" fmla="*/ 5067247 h 6742028"/>
                    <a:gd name="connsiteX38" fmla="*/ 3314227 w 5187334"/>
                    <a:gd name="connsiteY38" fmla="*/ 5591643 h 6742028"/>
                    <a:gd name="connsiteX39" fmla="*/ 3905846 w 5187334"/>
                    <a:gd name="connsiteY39" fmla="*/ 5095796 h 6742028"/>
                    <a:gd name="connsiteX40" fmla="*/ 3412477 w 5187334"/>
                    <a:gd name="connsiteY40" fmla="*/ 4145800 h 6742028"/>
                    <a:gd name="connsiteX41" fmla="*/ 4624188 w 5187334"/>
                    <a:gd name="connsiteY41" fmla="*/ 3373806 h 6742028"/>
                    <a:gd name="connsiteX42" fmla="*/ 4767063 w 5187334"/>
                    <a:gd name="connsiteY42" fmla="*/ 2059356 h 6742028"/>
                    <a:gd name="connsiteX43" fmla="*/ 5130369 w 5187334"/>
                    <a:gd name="connsiteY43" fmla="*/ 1969037 h 6742028"/>
                    <a:gd name="connsiteX44" fmla="*/ 5066331 w 5187334"/>
                    <a:gd name="connsiteY44" fmla="*/ 1569432 h 6742028"/>
                    <a:gd name="connsiteX45" fmla="*/ 3139279 w 5187334"/>
                    <a:gd name="connsiteY45" fmla="*/ 951455 h 6742028"/>
                    <a:gd name="connsiteX46" fmla="*/ 2999431 w 5187334"/>
                    <a:gd name="connsiteY46" fmla="*/ 1040677 h 6742028"/>
                    <a:gd name="connsiteX47" fmla="*/ 2526444 w 5187334"/>
                    <a:gd name="connsiteY47" fmla="*/ 981543 h 6742028"/>
                    <a:gd name="connsiteX48" fmla="*/ 2273418 w 5187334"/>
                    <a:gd name="connsiteY48" fmla="*/ 958995 h 6742028"/>
                    <a:gd name="connsiteX49" fmla="*/ 2258988 w 5187334"/>
                    <a:gd name="connsiteY49" fmla="*/ 878309 h 6742028"/>
                    <a:gd name="connsiteX50" fmla="*/ 2171774 w 5187334"/>
                    <a:gd name="connsiteY50" fmla="*/ 823611 h 6742028"/>
                    <a:gd name="connsiteX51" fmla="*/ 2069479 w 5187334"/>
                    <a:gd name="connsiteY51" fmla="*/ 851194 h 6742028"/>
                    <a:gd name="connsiteX52" fmla="*/ 2018356 w 5187334"/>
                    <a:gd name="connsiteY52" fmla="*/ 741905 h 6742028"/>
                    <a:gd name="connsiteX53" fmla="*/ 2146671 w 5187334"/>
                    <a:gd name="connsiteY53" fmla="*/ 681232 h 6742028"/>
                    <a:gd name="connsiteX54" fmla="*/ 2134143 w 5187334"/>
                    <a:gd name="connsiteY54" fmla="*/ 542402 h 6742028"/>
                    <a:gd name="connsiteX55" fmla="*/ 1965278 w 5187334"/>
                    <a:gd name="connsiteY55" fmla="*/ 232488 h 6742028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310755 w 5187334"/>
                    <a:gd name="connsiteY35" fmla="*/ 6063875 h 6772487"/>
                    <a:gd name="connsiteX36" fmla="*/ 3125762 w 5187334"/>
                    <a:gd name="connsiteY36" fmla="*/ 4871240 h 6772487"/>
                    <a:gd name="connsiteX37" fmla="*/ 3359919 w 5187334"/>
                    <a:gd name="connsiteY37" fmla="*/ 5067247 h 6772487"/>
                    <a:gd name="connsiteX38" fmla="*/ 3314227 w 5187334"/>
                    <a:gd name="connsiteY38" fmla="*/ 5591643 h 6772487"/>
                    <a:gd name="connsiteX39" fmla="*/ 3905846 w 5187334"/>
                    <a:gd name="connsiteY39" fmla="*/ 5095796 h 6772487"/>
                    <a:gd name="connsiteX40" fmla="*/ 3412477 w 5187334"/>
                    <a:gd name="connsiteY40" fmla="*/ 4145800 h 6772487"/>
                    <a:gd name="connsiteX41" fmla="*/ 4624188 w 5187334"/>
                    <a:gd name="connsiteY41" fmla="*/ 3373806 h 6772487"/>
                    <a:gd name="connsiteX42" fmla="*/ 4767063 w 5187334"/>
                    <a:gd name="connsiteY42" fmla="*/ 2059356 h 6772487"/>
                    <a:gd name="connsiteX43" fmla="*/ 5130369 w 5187334"/>
                    <a:gd name="connsiteY43" fmla="*/ 1969037 h 6772487"/>
                    <a:gd name="connsiteX44" fmla="*/ 5066331 w 5187334"/>
                    <a:gd name="connsiteY44" fmla="*/ 1569432 h 6772487"/>
                    <a:gd name="connsiteX45" fmla="*/ 3139279 w 5187334"/>
                    <a:gd name="connsiteY45" fmla="*/ 951455 h 6772487"/>
                    <a:gd name="connsiteX46" fmla="*/ 2999431 w 5187334"/>
                    <a:gd name="connsiteY46" fmla="*/ 1040677 h 6772487"/>
                    <a:gd name="connsiteX47" fmla="*/ 2526444 w 5187334"/>
                    <a:gd name="connsiteY47" fmla="*/ 981543 h 6772487"/>
                    <a:gd name="connsiteX48" fmla="*/ 2273418 w 5187334"/>
                    <a:gd name="connsiteY48" fmla="*/ 958995 h 6772487"/>
                    <a:gd name="connsiteX49" fmla="*/ 2258988 w 5187334"/>
                    <a:gd name="connsiteY49" fmla="*/ 878309 h 6772487"/>
                    <a:gd name="connsiteX50" fmla="*/ 2171774 w 5187334"/>
                    <a:gd name="connsiteY50" fmla="*/ 823611 h 6772487"/>
                    <a:gd name="connsiteX51" fmla="*/ 2069479 w 5187334"/>
                    <a:gd name="connsiteY51" fmla="*/ 851194 h 6772487"/>
                    <a:gd name="connsiteX52" fmla="*/ 2018356 w 5187334"/>
                    <a:gd name="connsiteY52" fmla="*/ 741905 h 6772487"/>
                    <a:gd name="connsiteX53" fmla="*/ 2146671 w 5187334"/>
                    <a:gd name="connsiteY53" fmla="*/ 681232 h 6772487"/>
                    <a:gd name="connsiteX54" fmla="*/ 2134143 w 5187334"/>
                    <a:gd name="connsiteY54" fmla="*/ 542402 h 6772487"/>
                    <a:gd name="connsiteX55" fmla="*/ 1965278 w 5187334"/>
                    <a:gd name="connsiteY55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310755 w 5187334"/>
                    <a:gd name="connsiteY35" fmla="*/ 6063875 h 6772487"/>
                    <a:gd name="connsiteX36" fmla="*/ 3125762 w 5187334"/>
                    <a:gd name="connsiteY36" fmla="*/ 4871240 h 6772487"/>
                    <a:gd name="connsiteX37" fmla="*/ 3359919 w 5187334"/>
                    <a:gd name="connsiteY37" fmla="*/ 5067247 h 6772487"/>
                    <a:gd name="connsiteX38" fmla="*/ 3314227 w 5187334"/>
                    <a:gd name="connsiteY38" fmla="*/ 5591643 h 6772487"/>
                    <a:gd name="connsiteX39" fmla="*/ 3905846 w 5187334"/>
                    <a:gd name="connsiteY39" fmla="*/ 5095796 h 6772487"/>
                    <a:gd name="connsiteX40" fmla="*/ 3412477 w 5187334"/>
                    <a:gd name="connsiteY40" fmla="*/ 4145800 h 6772487"/>
                    <a:gd name="connsiteX41" fmla="*/ 4624188 w 5187334"/>
                    <a:gd name="connsiteY41" fmla="*/ 3373806 h 6772487"/>
                    <a:gd name="connsiteX42" fmla="*/ 4767063 w 5187334"/>
                    <a:gd name="connsiteY42" fmla="*/ 2059356 h 6772487"/>
                    <a:gd name="connsiteX43" fmla="*/ 5130369 w 5187334"/>
                    <a:gd name="connsiteY43" fmla="*/ 1969037 h 6772487"/>
                    <a:gd name="connsiteX44" fmla="*/ 5066331 w 5187334"/>
                    <a:gd name="connsiteY44" fmla="*/ 1569432 h 6772487"/>
                    <a:gd name="connsiteX45" fmla="*/ 3139279 w 5187334"/>
                    <a:gd name="connsiteY45" fmla="*/ 951455 h 6772487"/>
                    <a:gd name="connsiteX46" fmla="*/ 2999431 w 5187334"/>
                    <a:gd name="connsiteY46" fmla="*/ 1040677 h 6772487"/>
                    <a:gd name="connsiteX47" fmla="*/ 2526444 w 5187334"/>
                    <a:gd name="connsiteY47" fmla="*/ 981543 h 6772487"/>
                    <a:gd name="connsiteX48" fmla="*/ 2273418 w 5187334"/>
                    <a:gd name="connsiteY48" fmla="*/ 958995 h 6772487"/>
                    <a:gd name="connsiteX49" fmla="*/ 2258988 w 5187334"/>
                    <a:gd name="connsiteY49" fmla="*/ 878309 h 6772487"/>
                    <a:gd name="connsiteX50" fmla="*/ 2171774 w 5187334"/>
                    <a:gd name="connsiteY50" fmla="*/ 823611 h 6772487"/>
                    <a:gd name="connsiteX51" fmla="*/ 2069479 w 5187334"/>
                    <a:gd name="connsiteY51" fmla="*/ 851194 h 6772487"/>
                    <a:gd name="connsiteX52" fmla="*/ 2018356 w 5187334"/>
                    <a:gd name="connsiteY52" fmla="*/ 741905 h 6772487"/>
                    <a:gd name="connsiteX53" fmla="*/ 2146671 w 5187334"/>
                    <a:gd name="connsiteY53" fmla="*/ 681232 h 6772487"/>
                    <a:gd name="connsiteX54" fmla="*/ 2134143 w 5187334"/>
                    <a:gd name="connsiteY54" fmla="*/ 542402 h 6772487"/>
                    <a:gd name="connsiteX55" fmla="*/ 1965278 w 5187334"/>
                    <a:gd name="connsiteY55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310755 w 5187334"/>
                    <a:gd name="connsiteY35" fmla="*/ 6063875 h 6772487"/>
                    <a:gd name="connsiteX36" fmla="*/ 3125762 w 5187334"/>
                    <a:gd name="connsiteY36" fmla="*/ 4871240 h 6772487"/>
                    <a:gd name="connsiteX37" fmla="*/ 3359919 w 5187334"/>
                    <a:gd name="connsiteY37" fmla="*/ 5067247 h 6772487"/>
                    <a:gd name="connsiteX38" fmla="*/ 3314227 w 5187334"/>
                    <a:gd name="connsiteY38" fmla="*/ 5591643 h 6772487"/>
                    <a:gd name="connsiteX39" fmla="*/ 3905846 w 5187334"/>
                    <a:gd name="connsiteY39" fmla="*/ 5095796 h 6772487"/>
                    <a:gd name="connsiteX40" fmla="*/ 3412477 w 5187334"/>
                    <a:gd name="connsiteY40" fmla="*/ 4145800 h 6772487"/>
                    <a:gd name="connsiteX41" fmla="*/ 4624188 w 5187334"/>
                    <a:gd name="connsiteY41" fmla="*/ 3373806 h 6772487"/>
                    <a:gd name="connsiteX42" fmla="*/ 4767063 w 5187334"/>
                    <a:gd name="connsiteY42" fmla="*/ 2059356 h 6772487"/>
                    <a:gd name="connsiteX43" fmla="*/ 5130369 w 5187334"/>
                    <a:gd name="connsiteY43" fmla="*/ 1969037 h 6772487"/>
                    <a:gd name="connsiteX44" fmla="*/ 5066331 w 5187334"/>
                    <a:gd name="connsiteY44" fmla="*/ 1569432 h 6772487"/>
                    <a:gd name="connsiteX45" fmla="*/ 3139279 w 5187334"/>
                    <a:gd name="connsiteY45" fmla="*/ 951455 h 6772487"/>
                    <a:gd name="connsiteX46" fmla="*/ 2999431 w 5187334"/>
                    <a:gd name="connsiteY46" fmla="*/ 1040677 h 6772487"/>
                    <a:gd name="connsiteX47" fmla="*/ 2526444 w 5187334"/>
                    <a:gd name="connsiteY47" fmla="*/ 981543 h 6772487"/>
                    <a:gd name="connsiteX48" fmla="*/ 2273418 w 5187334"/>
                    <a:gd name="connsiteY48" fmla="*/ 958995 h 6772487"/>
                    <a:gd name="connsiteX49" fmla="*/ 2258988 w 5187334"/>
                    <a:gd name="connsiteY49" fmla="*/ 878309 h 6772487"/>
                    <a:gd name="connsiteX50" fmla="*/ 2171774 w 5187334"/>
                    <a:gd name="connsiteY50" fmla="*/ 823611 h 6772487"/>
                    <a:gd name="connsiteX51" fmla="*/ 2069479 w 5187334"/>
                    <a:gd name="connsiteY51" fmla="*/ 851194 h 6772487"/>
                    <a:gd name="connsiteX52" fmla="*/ 2018356 w 5187334"/>
                    <a:gd name="connsiteY52" fmla="*/ 741905 h 6772487"/>
                    <a:gd name="connsiteX53" fmla="*/ 2146671 w 5187334"/>
                    <a:gd name="connsiteY53" fmla="*/ 681232 h 6772487"/>
                    <a:gd name="connsiteX54" fmla="*/ 2134143 w 5187334"/>
                    <a:gd name="connsiteY54" fmla="*/ 542402 h 6772487"/>
                    <a:gd name="connsiteX55" fmla="*/ 1965278 w 5187334"/>
                    <a:gd name="connsiteY55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310755 w 5187334"/>
                    <a:gd name="connsiteY35" fmla="*/ 6063875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310755 w 5187334"/>
                    <a:gd name="connsiteY35" fmla="*/ 6063875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55641 w 5187334"/>
                    <a:gd name="connsiteY35" fmla="*/ 6164083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55641 w 5187334"/>
                    <a:gd name="connsiteY35" fmla="*/ 6164083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58146 w 5187334"/>
                    <a:gd name="connsiteY35" fmla="*/ 6171599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207860 w 5187334"/>
                    <a:gd name="connsiteY36" fmla="*/ 571637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92828 w 5187334"/>
                    <a:gd name="connsiteY36" fmla="*/ 5671285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92828 w 5187334"/>
                    <a:gd name="connsiteY36" fmla="*/ 5671285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92828 w 5187334"/>
                    <a:gd name="connsiteY36" fmla="*/ 5671285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82807 w 5187334"/>
                    <a:gd name="connsiteY36" fmla="*/ 553349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82807 w 5187334"/>
                    <a:gd name="connsiteY36" fmla="*/ 553349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82807 w 5187334"/>
                    <a:gd name="connsiteY36" fmla="*/ 553349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2487"/>
                    <a:gd name="connsiteX1" fmla="*/ 638718 w 5187334"/>
                    <a:gd name="connsiteY1" fmla="*/ 831127 h 6772487"/>
                    <a:gd name="connsiteX2" fmla="*/ 828723 w 5187334"/>
                    <a:gd name="connsiteY2" fmla="*/ 906831 h 6772487"/>
                    <a:gd name="connsiteX3" fmla="*/ 876348 w 5187334"/>
                    <a:gd name="connsiteY3" fmla="*/ 997567 h 6772487"/>
                    <a:gd name="connsiteX4" fmla="*/ 814188 w 5187334"/>
                    <a:gd name="connsiteY4" fmla="*/ 1062232 h 6772487"/>
                    <a:gd name="connsiteX5" fmla="*/ 898921 w 5187334"/>
                    <a:gd name="connsiteY5" fmla="*/ 1198583 h 6772487"/>
                    <a:gd name="connsiteX6" fmla="*/ 828227 w 5187334"/>
                    <a:gd name="connsiteY6" fmla="*/ 1330445 h 6772487"/>
                    <a:gd name="connsiteX7" fmla="*/ 984673 w 5187334"/>
                    <a:gd name="connsiteY7" fmla="*/ 1384621 h 6772487"/>
                    <a:gd name="connsiteX8" fmla="*/ 1103487 w 5187334"/>
                    <a:gd name="connsiteY8" fmla="*/ 1485089 h 6772487"/>
                    <a:gd name="connsiteX9" fmla="*/ 1087412 w 5187334"/>
                    <a:gd name="connsiteY9" fmla="*/ 1537986 h 6772487"/>
                    <a:gd name="connsiteX10" fmla="*/ 1168622 w 5187334"/>
                    <a:gd name="connsiteY10" fmla="*/ 1560245 h 6772487"/>
                    <a:gd name="connsiteX11" fmla="*/ 1270866 w 5187334"/>
                    <a:gd name="connsiteY11" fmla="*/ 1693387 h 6772487"/>
                    <a:gd name="connsiteX12" fmla="*/ 1507503 w 5187334"/>
                    <a:gd name="connsiteY12" fmla="*/ 1581618 h 6772487"/>
                    <a:gd name="connsiteX13" fmla="*/ 1575693 w 5187334"/>
                    <a:gd name="connsiteY13" fmla="*/ 1716952 h 6772487"/>
                    <a:gd name="connsiteX14" fmla="*/ 1701526 w 5187334"/>
                    <a:gd name="connsiteY14" fmla="*/ 1660820 h 6772487"/>
                    <a:gd name="connsiteX15" fmla="*/ 1640332 w 5187334"/>
                    <a:gd name="connsiteY15" fmla="*/ 2582709 h 6772487"/>
                    <a:gd name="connsiteX16" fmla="*/ 1087386 w 5187334"/>
                    <a:gd name="connsiteY16" fmla="*/ 3364751 h 6772487"/>
                    <a:gd name="connsiteX17" fmla="*/ 776088 w 5187334"/>
                    <a:gd name="connsiteY17" fmla="*/ 3497631 h 6772487"/>
                    <a:gd name="connsiteX18" fmla="*/ 96786 w 5187334"/>
                    <a:gd name="connsiteY18" fmla="*/ 3932258 h 6772487"/>
                    <a:gd name="connsiteX19" fmla="*/ 56311 w 5187334"/>
                    <a:gd name="connsiteY19" fmla="*/ 4075471 h 6772487"/>
                    <a:gd name="connsiteX20" fmla="*/ 81363 w 5187334"/>
                    <a:gd name="connsiteY20" fmla="*/ 4168164 h 6772487"/>
                    <a:gd name="connsiteX21" fmla="*/ 111427 w 5187334"/>
                    <a:gd name="connsiteY21" fmla="*/ 4243321 h 6772487"/>
                    <a:gd name="connsiteX22" fmla="*/ 244098 w 5187334"/>
                    <a:gd name="connsiteY22" fmla="*/ 4278237 h 6772487"/>
                    <a:gd name="connsiteX23" fmla="*/ 1661129 w 5187334"/>
                    <a:gd name="connsiteY23" fmla="*/ 3593848 h 6772487"/>
                    <a:gd name="connsiteX24" fmla="*/ 2282525 w 5187334"/>
                    <a:gd name="connsiteY24" fmla="*/ 2818850 h 6772487"/>
                    <a:gd name="connsiteX25" fmla="*/ 2363605 w 5187334"/>
                    <a:gd name="connsiteY25" fmla="*/ 2642494 h 6772487"/>
                    <a:gd name="connsiteX26" fmla="*/ 2459508 w 5187334"/>
                    <a:gd name="connsiteY26" fmla="*/ 2279945 h 6772487"/>
                    <a:gd name="connsiteX27" fmla="*/ 2890638 w 5187334"/>
                    <a:gd name="connsiteY27" fmla="*/ 2383206 h 6772487"/>
                    <a:gd name="connsiteX28" fmla="*/ 3538338 w 5187334"/>
                    <a:gd name="connsiteY28" fmla="*/ 2649906 h 6772487"/>
                    <a:gd name="connsiteX29" fmla="*/ 3528813 w 5187334"/>
                    <a:gd name="connsiteY29" fmla="*/ 2783256 h 6772487"/>
                    <a:gd name="connsiteX30" fmla="*/ 2176263 w 5187334"/>
                    <a:gd name="connsiteY30" fmla="*/ 3735756 h 6772487"/>
                    <a:gd name="connsiteX31" fmla="*/ 2490588 w 5187334"/>
                    <a:gd name="connsiteY31" fmla="*/ 4907331 h 6772487"/>
                    <a:gd name="connsiteX32" fmla="*/ 2719188 w 5187334"/>
                    <a:gd name="connsiteY32" fmla="*/ 5831256 h 6772487"/>
                    <a:gd name="connsiteX33" fmla="*/ 2804913 w 5187334"/>
                    <a:gd name="connsiteY33" fmla="*/ 6145581 h 6772487"/>
                    <a:gd name="connsiteX34" fmla="*/ 2774407 w 5187334"/>
                    <a:gd name="connsiteY34" fmla="*/ 6742028 h 6772487"/>
                    <a:gd name="connsiteX35" fmla="*/ 3273177 w 5187334"/>
                    <a:gd name="connsiteY35" fmla="*/ 6199157 h 6772487"/>
                    <a:gd name="connsiteX36" fmla="*/ 3182807 w 5187334"/>
                    <a:gd name="connsiteY36" fmla="*/ 5533499 h 6772487"/>
                    <a:gd name="connsiteX37" fmla="*/ 3125762 w 5187334"/>
                    <a:gd name="connsiteY37" fmla="*/ 4871240 h 6772487"/>
                    <a:gd name="connsiteX38" fmla="*/ 3359919 w 5187334"/>
                    <a:gd name="connsiteY38" fmla="*/ 5067247 h 6772487"/>
                    <a:gd name="connsiteX39" fmla="*/ 3314227 w 5187334"/>
                    <a:gd name="connsiteY39" fmla="*/ 5591643 h 6772487"/>
                    <a:gd name="connsiteX40" fmla="*/ 3905846 w 5187334"/>
                    <a:gd name="connsiteY40" fmla="*/ 5095796 h 6772487"/>
                    <a:gd name="connsiteX41" fmla="*/ 3412477 w 5187334"/>
                    <a:gd name="connsiteY41" fmla="*/ 4145800 h 6772487"/>
                    <a:gd name="connsiteX42" fmla="*/ 4624188 w 5187334"/>
                    <a:gd name="connsiteY42" fmla="*/ 3373806 h 6772487"/>
                    <a:gd name="connsiteX43" fmla="*/ 4767063 w 5187334"/>
                    <a:gd name="connsiteY43" fmla="*/ 2059356 h 6772487"/>
                    <a:gd name="connsiteX44" fmla="*/ 5130369 w 5187334"/>
                    <a:gd name="connsiteY44" fmla="*/ 1969037 h 6772487"/>
                    <a:gd name="connsiteX45" fmla="*/ 5066331 w 5187334"/>
                    <a:gd name="connsiteY45" fmla="*/ 1569432 h 6772487"/>
                    <a:gd name="connsiteX46" fmla="*/ 3139279 w 5187334"/>
                    <a:gd name="connsiteY46" fmla="*/ 951455 h 6772487"/>
                    <a:gd name="connsiteX47" fmla="*/ 2999431 w 5187334"/>
                    <a:gd name="connsiteY47" fmla="*/ 1040677 h 6772487"/>
                    <a:gd name="connsiteX48" fmla="*/ 2526444 w 5187334"/>
                    <a:gd name="connsiteY48" fmla="*/ 981543 h 6772487"/>
                    <a:gd name="connsiteX49" fmla="*/ 2273418 w 5187334"/>
                    <a:gd name="connsiteY49" fmla="*/ 958995 h 6772487"/>
                    <a:gd name="connsiteX50" fmla="*/ 2258988 w 5187334"/>
                    <a:gd name="connsiteY50" fmla="*/ 878309 h 6772487"/>
                    <a:gd name="connsiteX51" fmla="*/ 2171774 w 5187334"/>
                    <a:gd name="connsiteY51" fmla="*/ 823611 h 6772487"/>
                    <a:gd name="connsiteX52" fmla="*/ 2069479 w 5187334"/>
                    <a:gd name="connsiteY52" fmla="*/ 851194 h 6772487"/>
                    <a:gd name="connsiteX53" fmla="*/ 2018356 w 5187334"/>
                    <a:gd name="connsiteY53" fmla="*/ 741905 h 6772487"/>
                    <a:gd name="connsiteX54" fmla="*/ 2146671 w 5187334"/>
                    <a:gd name="connsiteY54" fmla="*/ 681232 h 6772487"/>
                    <a:gd name="connsiteX55" fmla="*/ 2134143 w 5187334"/>
                    <a:gd name="connsiteY55" fmla="*/ 542402 h 6772487"/>
                    <a:gd name="connsiteX56" fmla="*/ 1965278 w 5187334"/>
                    <a:gd name="connsiteY56" fmla="*/ 232488 h 6772487"/>
                    <a:gd name="connsiteX0" fmla="*/ 1965278 w 5187334"/>
                    <a:gd name="connsiteY0" fmla="*/ 232488 h 6776327"/>
                    <a:gd name="connsiteX1" fmla="*/ 638718 w 5187334"/>
                    <a:gd name="connsiteY1" fmla="*/ 831127 h 6776327"/>
                    <a:gd name="connsiteX2" fmla="*/ 828723 w 5187334"/>
                    <a:gd name="connsiteY2" fmla="*/ 906831 h 6776327"/>
                    <a:gd name="connsiteX3" fmla="*/ 876348 w 5187334"/>
                    <a:gd name="connsiteY3" fmla="*/ 997567 h 6776327"/>
                    <a:gd name="connsiteX4" fmla="*/ 814188 w 5187334"/>
                    <a:gd name="connsiteY4" fmla="*/ 1062232 h 6776327"/>
                    <a:gd name="connsiteX5" fmla="*/ 898921 w 5187334"/>
                    <a:gd name="connsiteY5" fmla="*/ 1198583 h 6776327"/>
                    <a:gd name="connsiteX6" fmla="*/ 828227 w 5187334"/>
                    <a:gd name="connsiteY6" fmla="*/ 1330445 h 6776327"/>
                    <a:gd name="connsiteX7" fmla="*/ 984673 w 5187334"/>
                    <a:gd name="connsiteY7" fmla="*/ 1384621 h 6776327"/>
                    <a:gd name="connsiteX8" fmla="*/ 1103487 w 5187334"/>
                    <a:gd name="connsiteY8" fmla="*/ 1485089 h 6776327"/>
                    <a:gd name="connsiteX9" fmla="*/ 1087412 w 5187334"/>
                    <a:gd name="connsiteY9" fmla="*/ 1537986 h 6776327"/>
                    <a:gd name="connsiteX10" fmla="*/ 1168622 w 5187334"/>
                    <a:gd name="connsiteY10" fmla="*/ 1560245 h 6776327"/>
                    <a:gd name="connsiteX11" fmla="*/ 1270866 w 5187334"/>
                    <a:gd name="connsiteY11" fmla="*/ 1693387 h 6776327"/>
                    <a:gd name="connsiteX12" fmla="*/ 1507503 w 5187334"/>
                    <a:gd name="connsiteY12" fmla="*/ 1581618 h 6776327"/>
                    <a:gd name="connsiteX13" fmla="*/ 1575693 w 5187334"/>
                    <a:gd name="connsiteY13" fmla="*/ 1716952 h 6776327"/>
                    <a:gd name="connsiteX14" fmla="*/ 1701526 w 5187334"/>
                    <a:gd name="connsiteY14" fmla="*/ 1660820 h 6776327"/>
                    <a:gd name="connsiteX15" fmla="*/ 1640332 w 5187334"/>
                    <a:gd name="connsiteY15" fmla="*/ 2582709 h 6776327"/>
                    <a:gd name="connsiteX16" fmla="*/ 1087386 w 5187334"/>
                    <a:gd name="connsiteY16" fmla="*/ 3364751 h 6776327"/>
                    <a:gd name="connsiteX17" fmla="*/ 776088 w 5187334"/>
                    <a:gd name="connsiteY17" fmla="*/ 3497631 h 6776327"/>
                    <a:gd name="connsiteX18" fmla="*/ 96786 w 5187334"/>
                    <a:gd name="connsiteY18" fmla="*/ 3932258 h 6776327"/>
                    <a:gd name="connsiteX19" fmla="*/ 56311 w 5187334"/>
                    <a:gd name="connsiteY19" fmla="*/ 4075471 h 6776327"/>
                    <a:gd name="connsiteX20" fmla="*/ 81363 w 5187334"/>
                    <a:gd name="connsiteY20" fmla="*/ 4168164 h 6776327"/>
                    <a:gd name="connsiteX21" fmla="*/ 111427 w 5187334"/>
                    <a:gd name="connsiteY21" fmla="*/ 4243321 h 6776327"/>
                    <a:gd name="connsiteX22" fmla="*/ 244098 w 5187334"/>
                    <a:gd name="connsiteY22" fmla="*/ 4278237 h 6776327"/>
                    <a:gd name="connsiteX23" fmla="*/ 1661129 w 5187334"/>
                    <a:gd name="connsiteY23" fmla="*/ 3593848 h 6776327"/>
                    <a:gd name="connsiteX24" fmla="*/ 2282525 w 5187334"/>
                    <a:gd name="connsiteY24" fmla="*/ 2818850 h 6776327"/>
                    <a:gd name="connsiteX25" fmla="*/ 2363605 w 5187334"/>
                    <a:gd name="connsiteY25" fmla="*/ 2642494 h 6776327"/>
                    <a:gd name="connsiteX26" fmla="*/ 2459508 w 5187334"/>
                    <a:gd name="connsiteY26" fmla="*/ 2279945 h 6776327"/>
                    <a:gd name="connsiteX27" fmla="*/ 2890638 w 5187334"/>
                    <a:gd name="connsiteY27" fmla="*/ 2383206 h 6776327"/>
                    <a:gd name="connsiteX28" fmla="*/ 3538338 w 5187334"/>
                    <a:gd name="connsiteY28" fmla="*/ 2649906 h 6776327"/>
                    <a:gd name="connsiteX29" fmla="*/ 3528813 w 5187334"/>
                    <a:gd name="connsiteY29" fmla="*/ 2783256 h 6776327"/>
                    <a:gd name="connsiteX30" fmla="*/ 2176263 w 5187334"/>
                    <a:gd name="connsiteY30" fmla="*/ 3735756 h 6776327"/>
                    <a:gd name="connsiteX31" fmla="*/ 2490588 w 5187334"/>
                    <a:gd name="connsiteY31" fmla="*/ 4907331 h 6776327"/>
                    <a:gd name="connsiteX32" fmla="*/ 2719188 w 5187334"/>
                    <a:gd name="connsiteY32" fmla="*/ 5831256 h 6776327"/>
                    <a:gd name="connsiteX33" fmla="*/ 2804913 w 5187334"/>
                    <a:gd name="connsiteY33" fmla="*/ 6145581 h 6776327"/>
                    <a:gd name="connsiteX34" fmla="*/ 2774407 w 5187334"/>
                    <a:gd name="connsiteY34" fmla="*/ 6742028 h 6776327"/>
                    <a:gd name="connsiteX35" fmla="*/ 3273177 w 5187334"/>
                    <a:gd name="connsiteY35" fmla="*/ 6199157 h 6776327"/>
                    <a:gd name="connsiteX36" fmla="*/ 3182807 w 5187334"/>
                    <a:gd name="connsiteY36" fmla="*/ 5533499 h 6776327"/>
                    <a:gd name="connsiteX37" fmla="*/ 3125762 w 5187334"/>
                    <a:gd name="connsiteY37" fmla="*/ 4871240 h 6776327"/>
                    <a:gd name="connsiteX38" fmla="*/ 3359919 w 5187334"/>
                    <a:gd name="connsiteY38" fmla="*/ 5067247 h 6776327"/>
                    <a:gd name="connsiteX39" fmla="*/ 3314227 w 5187334"/>
                    <a:gd name="connsiteY39" fmla="*/ 5591643 h 6776327"/>
                    <a:gd name="connsiteX40" fmla="*/ 3905846 w 5187334"/>
                    <a:gd name="connsiteY40" fmla="*/ 5095796 h 6776327"/>
                    <a:gd name="connsiteX41" fmla="*/ 3412477 w 5187334"/>
                    <a:gd name="connsiteY41" fmla="*/ 4145800 h 6776327"/>
                    <a:gd name="connsiteX42" fmla="*/ 4624188 w 5187334"/>
                    <a:gd name="connsiteY42" fmla="*/ 3373806 h 6776327"/>
                    <a:gd name="connsiteX43" fmla="*/ 4767063 w 5187334"/>
                    <a:gd name="connsiteY43" fmla="*/ 2059356 h 6776327"/>
                    <a:gd name="connsiteX44" fmla="*/ 5130369 w 5187334"/>
                    <a:gd name="connsiteY44" fmla="*/ 1969037 h 6776327"/>
                    <a:gd name="connsiteX45" fmla="*/ 5066331 w 5187334"/>
                    <a:gd name="connsiteY45" fmla="*/ 1569432 h 6776327"/>
                    <a:gd name="connsiteX46" fmla="*/ 3139279 w 5187334"/>
                    <a:gd name="connsiteY46" fmla="*/ 951455 h 6776327"/>
                    <a:gd name="connsiteX47" fmla="*/ 2999431 w 5187334"/>
                    <a:gd name="connsiteY47" fmla="*/ 1040677 h 6776327"/>
                    <a:gd name="connsiteX48" fmla="*/ 2526444 w 5187334"/>
                    <a:gd name="connsiteY48" fmla="*/ 981543 h 6776327"/>
                    <a:gd name="connsiteX49" fmla="*/ 2273418 w 5187334"/>
                    <a:gd name="connsiteY49" fmla="*/ 958995 h 6776327"/>
                    <a:gd name="connsiteX50" fmla="*/ 2258988 w 5187334"/>
                    <a:gd name="connsiteY50" fmla="*/ 878309 h 6776327"/>
                    <a:gd name="connsiteX51" fmla="*/ 2171774 w 5187334"/>
                    <a:gd name="connsiteY51" fmla="*/ 823611 h 6776327"/>
                    <a:gd name="connsiteX52" fmla="*/ 2069479 w 5187334"/>
                    <a:gd name="connsiteY52" fmla="*/ 851194 h 6776327"/>
                    <a:gd name="connsiteX53" fmla="*/ 2018356 w 5187334"/>
                    <a:gd name="connsiteY53" fmla="*/ 741905 h 6776327"/>
                    <a:gd name="connsiteX54" fmla="*/ 2146671 w 5187334"/>
                    <a:gd name="connsiteY54" fmla="*/ 681232 h 6776327"/>
                    <a:gd name="connsiteX55" fmla="*/ 2134143 w 5187334"/>
                    <a:gd name="connsiteY55" fmla="*/ 542402 h 6776327"/>
                    <a:gd name="connsiteX56" fmla="*/ 1965278 w 5187334"/>
                    <a:gd name="connsiteY56" fmla="*/ 232488 h 677632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28813 w 5187334"/>
                    <a:gd name="connsiteY29" fmla="*/ 2783256 h 6743247"/>
                    <a:gd name="connsiteX30" fmla="*/ 2176263 w 5187334"/>
                    <a:gd name="connsiteY30" fmla="*/ 3735756 h 6743247"/>
                    <a:gd name="connsiteX31" fmla="*/ 2490588 w 5187334"/>
                    <a:gd name="connsiteY31" fmla="*/ 4907331 h 6743247"/>
                    <a:gd name="connsiteX32" fmla="*/ 2719188 w 5187334"/>
                    <a:gd name="connsiteY32" fmla="*/ 5831256 h 6743247"/>
                    <a:gd name="connsiteX33" fmla="*/ 2804913 w 5187334"/>
                    <a:gd name="connsiteY33" fmla="*/ 6145581 h 6743247"/>
                    <a:gd name="connsiteX34" fmla="*/ 2774407 w 5187334"/>
                    <a:gd name="connsiteY34" fmla="*/ 6742028 h 6743247"/>
                    <a:gd name="connsiteX35" fmla="*/ 3273177 w 5187334"/>
                    <a:gd name="connsiteY35" fmla="*/ 6199157 h 6743247"/>
                    <a:gd name="connsiteX36" fmla="*/ 3182807 w 5187334"/>
                    <a:gd name="connsiteY36" fmla="*/ 5533499 h 6743247"/>
                    <a:gd name="connsiteX37" fmla="*/ 3125762 w 5187334"/>
                    <a:gd name="connsiteY37" fmla="*/ 4871240 h 6743247"/>
                    <a:gd name="connsiteX38" fmla="*/ 3359919 w 5187334"/>
                    <a:gd name="connsiteY38" fmla="*/ 5067247 h 6743247"/>
                    <a:gd name="connsiteX39" fmla="*/ 3314227 w 5187334"/>
                    <a:gd name="connsiteY39" fmla="*/ 5591643 h 6743247"/>
                    <a:gd name="connsiteX40" fmla="*/ 3905846 w 5187334"/>
                    <a:gd name="connsiteY40" fmla="*/ 5095796 h 6743247"/>
                    <a:gd name="connsiteX41" fmla="*/ 3412477 w 5187334"/>
                    <a:gd name="connsiteY41" fmla="*/ 4145800 h 6743247"/>
                    <a:gd name="connsiteX42" fmla="*/ 4624188 w 5187334"/>
                    <a:gd name="connsiteY42" fmla="*/ 3373806 h 6743247"/>
                    <a:gd name="connsiteX43" fmla="*/ 4767063 w 5187334"/>
                    <a:gd name="connsiteY43" fmla="*/ 2059356 h 6743247"/>
                    <a:gd name="connsiteX44" fmla="*/ 5130369 w 5187334"/>
                    <a:gd name="connsiteY44" fmla="*/ 1969037 h 6743247"/>
                    <a:gd name="connsiteX45" fmla="*/ 5066331 w 5187334"/>
                    <a:gd name="connsiteY45" fmla="*/ 1569432 h 6743247"/>
                    <a:gd name="connsiteX46" fmla="*/ 3139279 w 5187334"/>
                    <a:gd name="connsiteY46" fmla="*/ 951455 h 6743247"/>
                    <a:gd name="connsiteX47" fmla="*/ 2999431 w 5187334"/>
                    <a:gd name="connsiteY47" fmla="*/ 1040677 h 6743247"/>
                    <a:gd name="connsiteX48" fmla="*/ 2526444 w 5187334"/>
                    <a:gd name="connsiteY48" fmla="*/ 981543 h 6743247"/>
                    <a:gd name="connsiteX49" fmla="*/ 2273418 w 5187334"/>
                    <a:gd name="connsiteY49" fmla="*/ 958995 h 6743247"/>
                    <a:gd name="connsiteX50" fmla="*/ 2258988 w 5187334"/>
                    <a:gd name="connsiteY50" fmla="*/ 878309 h 6743247"/>
                    <a:gd name="connsiteX51" fmla="*/ 2171774 w 5187334"/>
                    <a:gd name="connsiteY51" fmla="*/ 823611 h 6743247"/>
                    <a:gd name="connsiteX52" fmla="*/ 2069479 w 5187334"/>
                    <a:gd name="connsiteY52" fmla="*/ 851194 h 6743247"/>
                    <a:gd name="connsiteX53" fmla="*/ 2018356 w 5187334"/>
                    <a:gd name="connsiteY53" fmla="*/ 741905 h 6743247"/>
                    <a:gd name="connsiteX54" fmla="*/ 2146671 w 5187334"/>
                    <a:gd name="connsiteY54" fmla="*/ 681232 h 6743247"/>
                    <a:gd name="connsiteX55" fmla="*/ 2134143 w 5187334"/>
                    <a:gd name="connsiteY55" fmla="*/ 542402 h 6743247"/>
                    <a:gd name="connsiteX56" fmla="*/ 1965278 w 5187334"/>
                    <a:gd name="connsiteY56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28813 w 5187334"/>
                    <a:gd name="connsiteY29" fmla="*/ 2783256 h 6743247"/>
                    <a:gd name="connsiteX30" fmla="*/ 2176263 w 5187334"/>
                    <a:gd name="connsiteY30" fmla="*/ 3735756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804913 w 5187334"/>
                    <a:gd name="connsiteY33" fmla="*/ 6145581 h 6743247"/>
                    <a:gd name="connsiteX34" fmla="*/ 2774407 w 5187334"/>
                    <a:gd name="connsiteY34" fmla="*/ 6742028 h 6743247"/>
                    <a:gd name="connsiteX35" fmla="*/ 3273177 w 5187334"/>
                    <a:gd name="connsiteY35" fmla="*/ 6199157 h 6743247"/>
                    <a:gd name="connsiteX36" fmla="*/ 3182807 w 5187334"/>
                    <a:gd name="connsiteY36" fmla="*/ 5533499 h 6743247"/>
                    <a:gd name="connsiteX37" fmla="*/ 3125762 w 5187334"/>
                    <a:gd name="connsiteY37" fmla="*/ 4871240 h 6743247"/>
                    <a:gd name="connsiteX38" fmla="*/ 3359919 w 5187334"/>
                    <a:gd name="connsiteY38" fmla="*/ 5067247 h 6743247"/>
                    <a:gd name="connsiteX39" fmla="*/ 3314227 w 5187334"/>
                    <a:gd name="connsiteY39" fmla="*/ 5591643 h 6743247"/>
                    <a:gd name="connsiteX40" fmla="*/ 3905846 w 5187334"/>
                    <a:gd name="connsiteY40" fmla="*/ 5095796 h 6743247"/>
                    <a:gd name="connsiteX41" fmla="*/ 3412477 w 5187334"/>
                    <a:gd name="connsiteY41" fmla="*/ 4145800 h 6743247"/>
                    <a:gd name="connsiteX42" fmla="*/ 4624188 w 5187334"/>
                    <a:gd name="connsiteY42" fmla="*/ 3373806 h 6743247"/>
                    <a:gd name="connsiteX43" fmla="*/ 4767063 w 5187334"/>
                    <a:gd name="connsiteY43" fmla="*/ 2059356 h 6743247"/>
                    <a:gd name="connsiteX44" fmla="*/ 5130369 w 5187334"/>
                    <a:gd name="connsiteY44" fmla="*/ 1969037 h 6743247"/>
                    <a:gd name="connsiteX45" fmla="*/ 5066331 w 5187334"/>
                    <a:gd name="connsiteY45" fmla="*/ 1569432 h 6743247"/>
                    <a:gd name="connsiteX46" fmla="*/ 3139279 w 5187334"/>
                    <a:gd name="connsiteY46" fmla="*/ 951455 h 6743247"/>
                    <a:gd name="connsiteX47" fmla="*/ 2999431 w 5187334"/>
                    <a:gd name="connsiteY47" fmla="*/ 1040677 h 6743247"/>
                    <a:gd name="connsiteX48" fmla="*/ 2526444 w 5187334"/>
                    <a:gd name="connsiteY48" fmla="*/ 981543 h 6743247"/>
                    <a:gd name="connsiteX49" fmla="*/ 2273418 w 5187334"/>
                    <a:gd name="connsiteY49" fmla="*/ 958995 h 6743247"/>
                    <a:gd name="connsiteX50" fmla="*/ 2258988 w 5187334"/>
                    <a:gd name="connsiteY50" fmla="*/ 878309 h 6743247"/>
                    <a:gd name="connsiteX51" fmla="*/ 2171774 w 5187334"/>
                    <a:gd name="connsiteY51" fmla="*/ 823611 h 6743247"/>
                    <a:gd name="connsiteX52" fmla="*/ 2069479 w 5187334"/>
                    <a:gd name="connsiteY52" fmla="*/ 851194 h 6743247"/>
                    <a:gd name="connsiteX53" fmla="*/ 2018356 w 5187334"/>
                    <a:gd name="connsiteY53" fmla="*/ 741905 h 6743247"/>
                    <a:gd name="connsiteX54" fmla="*/ 2146671 w 5187334"/>
                    <a:gd name="connsiteY54" fmla="*/ 681232 h 6743247"/>
                    <a:gd name="connsiteX55" fmla="*/ 2134143 w 5187334"/>
                    <a:gd name="connsiteY55" fmla="*/ 542402 h 6743247"/>
                    <a:gd name="connsiteX56" fmla="*/ 1965278 w 5187334"/>
                    <a:gd name="connsiteY56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28813 w 5187334"/>
                    <a:gd name="connsiteY29" fmla="*/ 2783256 h 6743247"/>
                    <a:gd name="connsiteX30" fmla="*/ 2176263 w 5187334"/>
                    <a:gd name="connsiteY30" fmla="*/ 3735756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28813 w 5187334"/>
                    <a:gd name="connsiteY29" fmla="*/ 278325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28813 w 5187334"/>
                    <a:gd name="connsiteY29" fmla="*/ 278325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538338 w 5187334"/>
                    <a:gd name="connsiteY28" fmla="*/ 2649906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890638 w 5187334"/>
                    <a:gd name="connsiteY27" fmla="*/ 2383206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59508 w 5187334"/>
                    <a:gd name="connsiteY26" fmla="*/ 2279945 h 6743247"/>
                    <a:gd name="connsiteX27" fmla="*/ 2910679 w 5187334"/>
                    <a:gd name="connsiteY27" fmla="*/ 2488425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67024 w 5187334"/>
                    <a:gd name="connsiteY26" fmla="*/ 2377648 h 6743247"/>
                    <a:gd name="connsiteX27" fmla="*/ 2910679 w 5187334"/>
                    <a:gd name="connsiteY27" fmla="*/ 2488425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67024 w 5187334"/>
                    <a:gd name="connsiteY26" fmla="*/ 2377648 h 6743247"/>
                    <a:gd name="connsiteX27" fmla="*/ 2910679 w 5187334"/>
                    <a:gd name="connsiteY27" fmla="*/ 2488425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67024 w 5187334"/>
                    <a:gd name="connsiteY26" fmla="*/ 2377648 h 6743247"/>
                    <a:gd name="connsiteX27" fmla="*/ 2910679 w 5187334"/>
                    <a:gd name="connsiteY27" fmla="*/ 2488425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67024 w 5187334"/>
                    <a:gd name="connsiteY26" fmla="*/ 2377648 h 6743247"/>
                    <a:gd name="connsiteX27" fmla="*/ 2923205 w 5187334"/>
                    <a:gd name="connsiteY27" fmla="*/ 2508466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67024 w 5187334"/>
                    <a:gd name="connsiteY26" fmla="*/ 2377648 h 6743247"/>
                    <a:gd name="connsiteX27" fmla="*/ 2923205 w 5187334"/>
                    <a:gd name="connsiteY27" fmla="*/ 2508466 h 6743247"/>
                    <a:gd name="connsiteX28" fmla="*/ 3465687 w 5187334"/>
                    <a:gd name="connsiteY28" fmla="*/ 2720052 h 6743247"/>
                    <a:gd name="connsiteX29" fmla="*/ 3531318 w 5187334"/>
                    <a:gd name="connsiteY29" fmla="*/ 2850896 h 6743247"/>
                    <a:gd name="connsiteX30" fmla="*/ 2143696 w 5187334"/>
                    <a:gd name="connsiteY30" fmla="*/ 3978761 h 6743247"/>
                    <a:gd name="connsiteX31" fmla="*/ 2490588 w 5187334"/>
                    <a:gd name="connsiteY31" fmla="*/ 4907331 h 6743247"/>
                    <a:gd name="connsiteX32" fmla="*/ 2749250 w 5187334"/>
                    <a:gd name="connsiteY32" fmla="*/ 5806204 h 6743247"/>
                    <a:gd name="connsiteX33" fmla="*/ 2797006 w 5187334"/>
                    <a:gd name="connsiteY33" fmla="*/ 6017004 h 6743247"/>
                    <a:gd name="connsiteX34" fmla="*/ 2804913 w 5187334"/>
                    <a:gd name="connsiteY34" fmla="*/ 6145581 h 6743247"/>
                    <a:gd name="connsiteX35" fmla="*/ 2774407 w 5187334"/>
                    <a:gd name="connsiteY35" fmla="*/ 6742028 h 6743247"/>
                    <a:gd name="connsiteX36" fmla="*/ 3273177 w 5187334"/>
                    <a:gd name="connsiteY36" fmla="*/ 6199157 h 6743247"/>
                    <a:gd name="connsiteX37" fmla="*/ 3182807 w 5187334"/>
                    <a:gd name="connsiteY37" fmla="*/ 5533499 h 6743247"/>
                    <a:gd name="connsiteX38" fmla="*/ 3125762 w 5187334"/>
                    <a:gd name="connsiteY38" fmla="*/ 4871240 h 6743247"/>
                    <a:gd name="connsiteX39" fmla="*/ 3359919 w 5187334"/>
                    <a:gd name="connsiteY39" fmla="*/ 5067247 h 6743247"/>
                    <a:gd name="connsiteX40" fmla="*/ 3314227 w 5187334"/>
                    <a:gd name="connsiteY40" fmla="*/ 5591643 h 6743247"/>
                    <a:gd name="connsiteX41" fmla="*/ 3905846 w 5187334"/>
                    <a:gd name="connsiteY41" fmla="*/ 5095796 h 6743247"/>
                    <a:gd name="connsiteX42" fmla="*/ 3412477 w 5187334"/>
                    <a:gd name="connsiteY42" fmla="*/ 4145800 h 6743247"/>
                    <a:gd name="connsiteX43" fmla="*/ 4624188 w 5187334"/>
                    <a:gd name="connsiteY43" fmla="*/ 3373806 h 6743247"/>
                    <a:gd name="connsiteX44" fmla="*/ 4767063 w 5187334"/>
                    <a:gd name="connsiteY44" fmla="*/ 2059356 h 6743247"/>
                    <a:gd name="connsiteX45" fmla="*/ 5130369 w 5187334"/>
                    <a:gd name="connsiteY45" fmla="*/ 1969037 h 6743247"/>
                    <a:gd name="connsiteX46" fmla="*/ 5066331 w 5187334"/>
                    <a:gd name="connsiteY46" fmla="*/ 1569432 h 6743247"/>
                    <a:gd name="connsiteX47" fmla="*/ 3139279 w 5187334"/>
                    <a:gd name="connsiteY47" fmla="*/ 951455 h 6743247"/>
                    <a:gd name="connsiteX48" fmla="*/ 2999431 w 5187334"/>
                    <a:gd name="connsiteY48" fmla="*/ 1040677 h 6743247"/>
                    <a:gd name="connsiteX49" fmla="*/ 2526444 w 5187334"/>
                    <a:gd name="connsiteY49" fmla="*/ 981543 h 6743247"/>
                    <a:gd name="connsiteX50" fmla="*/ 2273418 w 5187334"/>
                    <a:gd name="connsiteY50" fmla="*/ 958995 h 6743247"/>
                    <a:gd name="connsiteX51" fmla="*/ 2258988 w 5187334"/>
                    <a:gd name="connsiteY51" fmla="*/ 878309 h 6743247"/>
                    <a:gd name="connsiteX52" fmla="*/ 2171774 w 5187334"/>
                    <a:gd name="connsiteY52" fmla="*/ 823611 h 6743247"/>
                    <a:gd name="connsiteX53" fmla="*/ 2069479 w 5187334"/>
                    <a:gd name="connsiteY53" fmla="*/ 851194 h 6743247"/>
                    <a:gd name="connsiteX54" fmla="*/ 2018356 w 5187334"/>
                    <a:gd name="connsiteY54" fmla="*/ 741905 h 6743247"/>
                    <a:gd name="connsiteX55" fmla="*/ 2146671 w 5187334"/>
                    <a:gd name="connsiteY55" fmla="*/ 681232 h 6743247"/>
                    <a:gd name="connsiteX56" fmla="*/ 2134143 w 5187334"/>
                    <a:gd name="connsiteY56" fmla="*/ 542402 h 6743247"/>
                    <a:gd name="connsiteX57" fmla="*/ 1965278 w 5187334"/>
                    <a:gd name="connsiteY57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391163 w 5187334"/>
                    <a:gd name="connsiteY26" fmla="*/ 2609924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391163 w 5187334"/>
                    <a:gd name="connsiteY26" fmla="*/ 2609924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63605 w 5187334"/>
                    <a:gd name="connsiteY25" fmla="*/ 2642494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282525 w 5187334"/>
                    <a:gd name="connsiteY24" fmla="*/ 2818850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1661129 w 5187334"/>
                    <a:gd name="connsiteY23" fmla="*/ 3593848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44425 w 5187334"/>
                    <a:gd name="connsiteY23" fmla="*/ 3626416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44425 w 5187334"/>
                    <a:gd name="connsiteY23" fmla="*/ 3626416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87386 w 5187334"/>
                    <a:gd name="connsiteY16" fmla="*/ 3364751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40332 w 5187334"/>
                    <a:gd name="connsiteY15" fmla="*/ 2582709 h 6743247"/>
                    <a:gd name="connsiteX16" fmla="*/ 1079870 w 5187334"/>
                    <a:gd name="connsiteY16" fmla="*/ 3502538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76088 w 5187334"/>
                    <a:gd name="connsiteY17" fmla="*/ 349763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244098 w 5187334"/>
                    <a:gd name="connsiteY22" fmla="*/ 4278237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1604425 w 5187334"/>
                    <a:gd name="connsiteY22" fmla="*/ 3990138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1604425 w 5187334"/>
                    <a:gd name="connsiteY22" fmla="*/ 3990138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111427 w 5187334"/>
                    <a:gd name="connsiteY21" fmla="*/ 4243321 h 6743247"/>
                    <a:gd name="connsiteX22" fmla="*/ 1604425 w 5187334"/>
                    <a:gd name="connsiteY22" fmla="*/ 3990138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81363 w 5187334"/>
                    <a:gd name="connsiteY20" fmla="*/ 4168164 h 6743247"/>
                    <a:gd name="connsiteX21" fmla="*/ 98901 w 5187334"/>
                    <a:gd name="connsiteY21" fmla="*/ 4300941 h 6743247"/>
                    <a:gd name="connsiteX22" fmla="*/ 1604425 w 5187334"/>
                    <a:gd name="connsiteY22" fmla="*/ 3990138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04425 w 5187334"/>
                    <a:gd name="connsiteY22" fmla="*/ 3990138 h 6743247"/>
                    <a:gd name="connsiteX23" fmla="*/ 2099540 w 5187334"/>
                    <a:gd name="connsiteY23" fmla="*/ 3576312 h 6743247"/>
                    <a:gd name="connsiteX24" fmla="*/ 2302566 w 5187334"/>
                    <a:gd name="connsiteY24" fmla="*/ 2883985 h 6743247"/>
                    <a:gd name="connsiteX25" fmla="*/ 2378636 w 5187334"/>
                    <a:gd name="connsiteY25" fmla="*/ 2692598 h 6743247"/>
                    <a:gd name="connsiteX26" fmla="*/ 2401184 w 5187334"/>
                    <a:gd name="connsiteY26" fmla="*/ 2604913 h 6743247"/>
                    <a:gd name="connsiteX27" fmla="*/ 2467024 w 5187334"/>
                    <a:gd name="connsiteY27" fmla="*/ 2377648 h 6743247"/>
                    <a:gd name="connsiteX28" fmla="*/ 2923205 w 5187334"/>
                    <a:gd name="connsiteY28" fmla="*/ 2508466 h 6743247"/>
                    <a:gd name="connsiteX29" fmla="*/ 3465687 w 5187334"/>
                    <a:gd name="connsiteY29" fmla="*/ 2720052 h 6743247"/>
                    <a:gd name="connsiteX30" fmla="*/ 3531318 w 5187334"/>
                    <a:gd name="connsiteY30" fmla="*/ 2850896 h 6743247"/>
                    <a:gd name="connsiteX31" fmla="*/ 2143696 w 5187334"/>
                    <a:gd name="connsiteY31" fmla="*/ 3978761 h 6743247"/>
                    <a:gd name="connsiteX32" fmla="*/ 2490588 w 5187334"/>
                    <a:gd name="connsiteY32" fmla="*/ 4907331 h 6743247"/>
                    <a:gd name="connsiteX33" fmla="*/ 2749250 w 5187334"/>
                    <a:gd name="connsiteY33" fmla="*/ 5806204 h 6743247"/>
                    <a:gd name="connsiteX34" fmla="*/ 2797006 w 5187334"/>
                    <a:gd name="connsiteY34" fmla="*/ 6017004 h 6743247"/>
                    <a:gd name="connsiteX35" fmla="*/ 2804913 w 5187334"/>
                    <a:gd name="connsiteY35" fmla="*/ 6145581 h 6743247"/>
                    <a:gd name="connsiteX36" fmla="*/ 2774407 w 5187334"/>
                    <a:gd name="connsiteY36" fmla="*/ 6742028 h 6743247"/>
                    <a:gd name="connsiteX37" fmla="*/ 3273177 w 5187334"/>
                    <a:gd name="connsiteY37" fmla="*/ 6199157 h 6743247"/>
                    <a:gd name="connsiteX38" fmla="*/ 3182807 w 5187334"/>
                    <a:gd name="connsiteY38" fmla="*/ 5533499 h 6743247"/>
                    <a:gd name="connsiteX39" fmla="*/ 3125762 w 5187334"/>
                    <a:gd name="connsiteY39" fmla="*/ 4871240 h 6743247"/>
                    <a:gd name="connsiteX40" fmla="*/ 3359919 w 5187334"/>
                    <a:gd name="connsiteY40" fmla="*/ 5067247 h 6743247"/>
                    <a:gd name="connsiteX41" fmla="*/ 3314227 w 5187334"/>
                    <a:gd name="connsiteY41" fmla="*/ 5591643 h 6743247"/>
                    <a:gd name="connsiteX42" fmla="*/ 3905846 w 5187334"/>
                    <a:gd name="connsiteY42" fmla="*/ 5095796 h 6743247"/>
                    <a:gd name="connsiteX43" fmla="*/ 3412477 w 5187334"/>
                    <a:gd name="connsiteY43" fmla="*/ 4145800 h 6743247"/>
                    <a:gd name="connsiteX44" fmla="*/ 4624188 w 5187334"/>
                    <a:gd name="connsiteY44" fmla="*/ 3373806 h 6743247"/>
                    <a:gd name="connsiteX45" fmla="*/ 4767063 w 5187334"/>
                    <a:gd name="connsiteY45" fmla="*/ 2059356 h 6743247"/>
                    <a:gd name="connsiteX46" fmla="*/ 5130369 w 5187334"/>
                    <a:gd name="connsiteY46" fmla="*/ 1969037 h 6743247"/>
                    <a:gd name="connsiteX47" fmla="*/ 5066331 w 5187334"/>
                    <a:gd name="connsiteY47" fmla="*/ 1569432 h 6743247"/>
                    <a:gd name="connsiteX48" fmla="*/ 3139279 w 5187334"/>
                    <a:gd name="connsiteY48" fmla="*/ 951455 h 6743247"/>
                    <a:gd name="connsiteX49" fmla="*/ 2999431 w 5187334"/>
                    <a:gd name="connsiteY49" fmla="*/ 1040677 h 6743247"/>
                    <a:gd name="connsiteX50" fmla="*/ 2526444 w 5187334"/>
                    <a:gd name="connsiteY50" fmla="*/ 981543 h 6743247"/>
                    <a:gd name="connsiteX51" fmla="*/ 2273418 w 5187334"/>
                    <a:gd name="connsiteY51" fmla="*/ 958995 h 6743247"/>
                    <a:gd name="connsiteX52" fmla="*/ 2258988 w 5187334"/>
                    <a:gd name="connsiteY52" fmla="*/ 878309 h 6743247"/>
                    <a:gd name="connsiteX53" fmla="*/ 2171774 w 5187334"/>
                    <a:gd name="connsiteY53" fmla="*/ 823611 h 6743247"/>
                    <a:gd name="connsiteX54" fmla="*/ 2069479 w 5187334"/>
                    <a:gd name="connsiteY54" fmla="*/ 851194 h 6743247"/>
                    <a:gd name="connsiteX55" fmla="*/ 2018356 w 5187334"/>
                    <a:gd name="connsiteY55" fmla="*/ 741905 h 6743247"/>
                    <a:gd name="connsiteX56" fmla="*/ 2146671 w 5187334"/>
                    <a:gd name="connsiteY56" fmla="*/ 681232 h 6743247"/>
                    <a:gd name="connsiteX57" fmla="*/ 2134143 w 5187334"/>
                    <a:gd name="connsiteY57" fmla="*/ 542402 h 6743247"/>
                    <a:gd name="connsiteX58" fmla="*/ 1965278 w 5187334"/>
                    <a:gd name="connsiteY58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3314227 w 5187334"/>
                    <a:gd name="connsiteY42" fmla="*/ 5591643 h 6743247"/>
                    <a:gd name="connsiteX43" fmla="*/ 3905846 w 5187334"/>
                    <a:gd name="connsiteY43" fmla="*/ 5095796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3314227 w 5187334"/>
                    <a:gd name="connsiteY42" fmla="*/ 5591643 h 6743247"/>
                    <a:gd name="connsiteX43" fmla="*/ 3905846 w 5187334"/>
                    <a:gd name="connsiteY43" fmla="*/ 5095796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3314227 w 5187334"/>
                    <a:gd name="connsiteY42" fmla="*/ 5591643 h 6743247"/>
                    <a:gd name="connsiteX43" fmla="*/ 3905846 w 5187334"/>
                    <a:gd name="connsiteY43" fmla="*/ 5095796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3314227 w 5187334"/>
                    <a:gd name="connsiteY42" fmla="*/ 5591643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3359919 w 5187334"/>
                    <a:gd name="connsiteY41" fmla="*/ 5067247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3412477 w 5187334"/>
                    <a:gd name="connsiteY44" fmla="*/ 4145800 h 6743247"/>
                    <a:gd name="connsiteX45" fmla="*/ 4624188 w 5187334"/>
                    <a:gd name="connsiteY45" fmla="*/ 3373806 h 6743247"/>
                    <a:gd name="connsiteX46" fmla="*/ 4767063 w 5187334"/>
                    <a:gd name="connsiteY46" fmla="*/ 2059356 h 6743247"/>
                    <a:gd name="connsiteX47" fmla="*/ 5130369 w 5187334"/>
                    <a:gd name="connsiteY47" fmla="*/ 1969037 h 6743247"/>
                    <a:gd name="connsiteX48" fmla="*/ 5066331 w 5187334"/>
                    <a:gd name="connsiteY48" fmla="*/ 1569432 h 6743247"/>
                    <a:gd name="connsiteX49" fmla="*/ 3139279 w 5187334"/>
                    <a:gd name="connsiteY49" fmla="*/ 951455 h 6743247"/>
                    <a:gd name="connsiteX50" fmla="*/ 2999431 w 5187334"/>
                    <a:gd name="connsiteY50" fmla="*/ 1040677 h 6743247"/>
                    <a:gd name="connsiteX51" fmla="*/ 2526444 w 5187334"/>
                    <a:gd name="connsiteY51" fmla="*/ 981543 h 6743247"/>
                    <a:gd name="connsiteX52" fmla="*/ 2273418 w 5187334"/>
                    <a:gd name="connsiteY52" fmla="*/ 958995 h 6743247"/>
                    <a:gd name="connsiteX53" fmla="*/ 2258988 w 5187334"/>
                    <a:gd name="connsiteY53" fmla="*/ 878309 h 6743247"/>
                    <a:gd name="connsiteX54" fmla="*/ 2171774 w 5187334"/>
                    <a:gd name="connsiteY54" fmla="*/ 823611 h 6743247"/>
                    <a:gd name="connsiteX55" fmla="*/ 2069479 w 5187334"/>
                    <a:gd name="connsiteY55" fmla="*/ 851194 h 6743247"/>
                    <a:gd name="connsiteX56" fmla="*/ 2018356 w 5187334"/>
                    <a:gd name="connsiteY56" fmla="*/ 741905 h 6743247"/>
                    <a:gd name="connsiteX57" fmla="*/ 2146671 w 5187334"/>
                    <a:gd name="connsiteY57" fmla="*/ 681232 h 6743247"/>
                    <a:gd name="connsiteX58" fmla="*/ 2134143 w 5187334"/>
                    <a:gd name="connsiteY58" fmla="*/ 542402 h 6743247"/>
                    <a:gd name="connsiteX59" fmla="*/ 1965278 w 5187334"/>
                    <a:gd name="connsiteY59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377708 w 5187334"/>
                    <a:gd name="connsiteY44" fmla="*/ 5390866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377708 w 5187334"/>
                    <a:gd name="connsiteY44" fmla="*/ 5390866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412477 w 5187334"/>
                    <a:gd name="connsiteY45" fmla="*/ 4145800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39123 w 5187334"/>
                    <a:gd name="connsiteY44" fmla="*/ 5445457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182807 w 5187334"/>
                    <a:gd name="connsiteY39" fmla="*/ 553349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237399 w 5187334"/>
                    <a:gd name="connsiteY39" fmla="*/ 556761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237399 w 5187334"/>
                    <a:gd name="connsiteY39" fmla="*/ 5567619 h 6743247"/>
                    <a:gd name="connsiteX40" fmla="*/ 3125762 w 5187334"/>
                    <a:gd name="connsiteY40" fmla="*/ 4871240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43247"/>
                    <a:gd name="connsiteX1" fmla="*/ 638718 w 5187334"/>
                    <a:gd name="connsiteY1" fmla="*/ 831127 h 6743247"/>
                    <a:gd name="connsiteX2" fmla="*/ 828723 w 5187334"/>
                    <a:gd name="connsiteY2" fmla="*/ 906831 h 6743247"/>
                    <a:gd name="connsiteX3" fmla="*/ 876348 w 5187334"/>
                    <a:gd name="connsiteY3" fmla="*/ 997567 h 6743247"/>
                    <a:gd name="connsiteX4" fmla="*/ 814188 w 5187334"/>
                    <a:gd name="connsiteY4" fmla="*/ 1062232 h 6743247"/>
                    <a:gd name="connsiteX5" fmla="*/ 898921 w 5187334"/>
                    <a:gd name="connsiteY5" fmla="*/ 1198583 h 6743247"/>
                    <a:gd name="connsiteX6" fmla="*/ 828227 w 5187334"/>
                    <a:gd name="connsiteY6" fmla="*/ 1330445 h 6743247"/>
                    <a:gd name="connsiteX7" fmla="*/ 984673 w 5187334"/>
                    <a:gd name="connsiteY7" fmla="*/ 1384621 h 6743247"/>
                    <a:gd name="connsiteX8" fmla="*/ 1103487 w 5187334"/>
                    <a:gd name="connsiteY8" fmla="*/ 1485089 h 6743247"/>
                    <a:gd name="connsiteX9" fmla="*/ 1087412 w 5187334"/>
                    <a:gd name="connsiteY9" fmla="*/ 1537986 h 6743247"/>
                    <a:gd name="connsiteX10" fmla="*/ 1168622 w 5187334"/>
                    <a:gd name="connsiteY10" fmla="*/ 1560245 h 6743247"/>
                    <a:gd name="connsiteX11" fmla="*/ 1270866 w 5187334"/>
                    <a:gd name="connsiteY11" fmla="*/ 1693387 h 6743247"/>
                    <a:gd name="connsiteX12" fmla="*/ 1507503 w 5187334"/>
                    <a:gd name="connsiteY12" fmla="*/ 1581618 h 6743247"/>
                    <a:gd name="connsiteX13" fmla="*/ 1575693 w 5187334"/>
                    <a:gd name="connsiteY13" fmla="*/ 1716952 h 6743247"/>
                    <a:gd name="connsiteX14" fmla="*/ 1701526 w 5187334"/>
                    <a:gd name="connsiteY14" fmla="*/ 1660820 h 6743247"/>
                    <a:gd name="connsiteX15" fmla="*/ 1627806 w 5187334"/>
                    <a:gd name="connsiteY15" fmla="*/ 2675401 h 6743247"/>
                    <a:gd name="connsiteX16" fmla="*/ 1079870 w 5187334"/>
                    <a:gd name="connsiteY16" fmla="*/ 3502538 h 6743247"/>
                    <a:gd name="connsiteX17" fmla="*/ 798635 w 5187334"/>
                    <a:gd name="connsiteY17" fmla="*/ 3670491 h 6743247"/>
                    <a:gd name="connsiteX18" fmla="*/ 96786 w 5187334"/>
                    <a:gd name="connsiteY18" fmla="*/ 3932258 h 6743247"/>
                    <a:gd name="connsiteX19" fmla="*/ 56311 w 5187334"/>
                    <a:gd name="connsiteY19" fmla="*/ 4075471 h 6743247"/>
                    <a:gd name="connsiteX20" fmla="*/ 58816 w 5187334"/>
                    <a:gd name="connsiteY20" fmla="*/ 4178185 h 6743247"/>
                    <a:gd name="connsiteX21" fmla="*/ 98901 w 5187334"/>
                    <a:gd name="connsiteY21" fmla="*/ 4300941 h 6743247"/>
                    <a:gd name="connsiteX22" fmla="*/ 161530 w 5187334"/>
                    <a:gd name="connsiteY22" fmla="*/ 4421188 h 6743247"/>
                    <a:gd name="connsiteX23" fmla="*/ 1604425 w 5187334"/>
                    <a:gd name="connsiteY23" fmla="*/ 3990138 h 6743247"/>
                    <a:gd name="connsiteX24" fmla="*/ 2099540 w 5187334"/>
                    <a:gd name="connsiteY24" fmla="*/ 3576312 h 6743247"/>
                    <a:gd name="connsiteX25" fmla="*/ 2302566 w 5187334"/>
                    <a:gd name="connsiteY25" fmla="*/ 2883985 h 6743247"/>
                    <a:gd name="connsiteX26" fmla="*/ 2378636 w 5187334"/>
                    <a:gd name="connsiteY26" fmla="*/ 2692598 h 6743247"/>
                    <a:gd name="connsiteX27" fmla="*/ 2401184 w 5187334"/>
                    <a:gd name="connsiteY27" fmla="*/ 2604913 h 6743247"/>
                    <a:gd name="connsiteX28" fmla="*/ 2467024 w 5187334"/>
                    <a:gd name="connsiteY28" fmla="*/ 2377648 h 6743247"/>
                    <a:gd name="connsiteX29" fmla="*/ 2923205 w 5187334"/>
                    <a:gd name="connsiteY29" fmla="*/ 2508466 h 6743247"/>
                    <a:gd name="connsiteX30" fmla="*/ 3465687 w 5187334"/>
                    <a:gd name="connsiteY30" fmla="*/ 2720052 h 6743247"/>
                    <a:gd name="connsiteX31" fmla="*/ 3531318 w 5187334"/>
                    <a:gd name="connsiteY31" fmla="*/ 2850896 h 6743247"/>
                    <a:gd name="connsiteX32" fmla="*/ 2143696 w 5187334"/>
                    <a:gd name="connsiteY32" fmla="*/ 3978761 h 6743247"/>
                    <a:gd name="connsiteX33" fmla="*/ 2490588 w 5187334"/>
                    <a:gd name="connsiteY33" fmla="*/ 4907331 h 6743247"/>
                    <a:gd name="connsiteX34" fmla="*/ 2749250 w 5187334"/>
                    <a:gd name="connsiteY34" fmla="*/ 5806204 h 6743247"/>
                    <a:gd name="connsiteX35" fmla="*/ 2797006 w 5187334"/>
                    <a:gd name="connsiteY35" fmla="*/ 6017004 h 6743247"/>
                    <a:gd name="connsiteX36" fmla="*/ 2804913 w 5187334"/>
                    <a:gd name="connsiteY36" fmla="*/ 6145581 h 6743247"/>
                    <a:gd name="connsiteX37" fmla="*/ 2774407 w 5187334"/>
                    <a:gd name="connsiteY37" fmla="*/ 6742028 h 6743247"/>
                    <a:gd name="connsiteX38" fmla="*/ 3273177 w 5187334"/>
                    <a:gd name="connsiteY38" fmla="*/ 6199157 h 6743247"/>
                    <a:gd name="connsiteX39" fmla="*/ 3237399 w 5187334"/>
                    <a:gd name="connsiteY39" fmla="*/ 5567619 h 6743247"/>
                    <a:gd name="connsiteX40" fmla="*/ 3139409 w 5187334"/>
                    <a:gd name="connsiteY40" fmla="*/ 4843944 h 6743247"/>
                    <a:gd name="connsiteX41" fmla="*/ 4131018 w 5187334"/>
                    <a:gd name="connsiteY41" fmla="*/ 5790578 h 6743247"/>
                    <a:gd name="connsiteX42" fmla="*/ 4167212 w 5187334"/>
                    <a:gd name="connsiteY42" fmla="*/ 6355918 h 6743247"/>
                    <a:gd name="connsiteX43" fmla="*/ 4786127 w 5187334"/>
                    <a:gd name="connsiteY43" fmla="*/ 5662178 h 6743247"/>
                    <a:gd name="connsiteX44" fmla="*/ 4493714 w 5187334"/>
                    <a:gd name="connsiteY44" fmla="*/ 5486400 h 6743247"/>
                    <a:gd name="connsiteX45" fmla="*/ 3330591 w 5187334"/>
                    <a:gd name="connsiteY45" fmla="*/ 4166271 h 6743247"/>
                    <a:gd name="connsiteX46" fmla="*/ 4624188 w 5187334"/>
                    <a:gd name="connsiteY46" fmla="*/ 3373806 h 6743247"/>
                    <a:gd name="connsiteX47" fmla="*/ 4767063 w 5187334"/>
                    <a:gd name="connsiteY47" fmla="*/ 2059356 h 6743247"/>
                    <a:gd name="connsiteX48" fmla="*/ 5130369 w 5187334"/>
                    <a:gd name="connsiteY48" fmla="*/ 1969037 h 6743247"/>
                    <a:gd name="connsiteX49" fmla="*/ 5066331 w 5187334"/>
                    <a:gd name="connsiteY49" fmla="*/ 1569432 h 6743247"/>
                    <a:gd name="connsiteX50" fmla="*/ 3139279 w 5187334"/>
                    <a:gd name="connsiteY50" fmla="*/ 951455 h 6743247"/>
                    <a:gd name="connsiteX51" fmla="*/ 2999431 w 5187334"/>
                    <a:gd name="connsiteY51" fmla="*/ 1040677 h 6743247"/>
                    <a:gd name="connsiteX52" fmla="*/ 2526444 w 5187334"/>
                    <a:gd name="connsiteY52" fmla="*/ 981543 h 6743247"/>
                    <a:gd name="connsiteX53" fmla="*/ 2273418 w 5187334"/>
                    <a:gd name="connsiteY53" fmla="*/ 958995 h 6743247"/>
                    <a:gd name="connsiteX54" fmla="*/ 2258988 w 5187334"/>
                    <a:gd name="connsiteY54" fmla="*/ 878309 h 6743247"/>
                    <a:gd name="connsiteX55" fmla="*/ 2171774 w 5187334"/>
                    <a:gd name="connsiteY55" fmla="*/ 823611 h 6743247"/>
                    <a:gd name="connsiteX56" fmla="*/ 2069479 w 5187334"/>
                    <a:gd name="connsiteY56" fmla="*/ 851194 h 6743247"/>
                    <a:gd name="connsiteX57" fmla="*/ 2018356 w 5187334"/>
                    <a:gd name="connsiteY57" fmla="*/ 741905 h 6743247"/>
                    <a:gd name="connsiteX58" fmla="*/ 2146671 w 5187334"/>
                    <a:gd name="connsiteY58" fmla="*/ 681232 h 6743247"/>
                    <a:gd name="connsiteX59" fmla="*/ 2134143 w 5187334"/>
                    <a:gd name="connsiteY59" fmla="*/ 542402 h 6743247"/>
                    <a:gd name="connsiteX60" fmla="*/ 1965278 w 5187334"/>
                    <a:gd name="connsiteY60" fmla="*/ 232488 h 6743247"/>
                    <a:gd name="connsiteX0" fmla="*/ 1965278 w 5187334"/>
                    <a:gd name="connsiteY0" fmla="*/ 232488 h 6760566"/>
                    <a:gd name="connsiteX1" fmla="*/ 638718 w 5187334"/>
                    <a:gd name="connsiteY1" fmla="*/ 831127 h 6760566"/>
                    <a:gd name="connsiteX2" fmla="*/ 828723 w 5187334"/>
                    <a:gd name="connsiteY2" fmla="*/ 906831 h 6760566"/>
                    <a:gd name="connsiteX3" fmla="*/ 876348 w 5187334"/>
                    <a:gd name="connsiteY3" fmla="*/ 997567 h 6760566"/>
                    <a:gd name="connsiteX4" fmla="*/ 814188 w 5187334"/>
                    <a:gd name="connsiteY4" fmla="*/ 1062232 h 6760566"/>
                    <a:gd name="connsiteX5" fmla="*/ 898921 w 5187334"/>
                    <a:gd name="connsiteY5" fmla="*/ 1198583 h 6760566"/>
                    <a:gd name="connsiteX6" fmla="*/ 828227 w 5187334"/>
                    <a:gd name="connsiteY6" fmla="*/ 1330445 h 6760566"/>
                    <a:gd name="connsiteX7" fmla="*/ 984673 w 5187334"/>
                    <a:gd name="connsiteY7" fmla="*/ 1384621 h 6760566"/>
                    <a:gd name="connsiteX8" fmla="*/ 1103487 w 5187334"/>
                    <a:gd name="connsiteY8" fmla="*/ 1485089 h 6760566"/>
                    <a:gd name="connsiteX9" fmla="*/ 1087412 w 5187334"/>
                    <a:gd name="connsiteY9" fmla="*/ 1537986 h 6760566"/>
                    <a:gd name="connsiteX10" fmla="*/ 1168622 w 5187334"/>
                    <a:gd name="connsiteY10" fmla="*/ 1560245 h 6760566"/>
                    <a:gd name="connsiteX11" fmla="*/ 1270866 w 5187334"/>
                    <a:gd name="connsiteY11" fmla="*/ 1693387 h 6760566"/>
                    <a:gd name="connsiteX12" fmla="*/ 1507503 w 5187334"/>
                    <a:gd name="connsiteY12" fmla="*/ 1581618 h 6760566"/>
                    <a:gd name="connsiteX13" fmla="*/ 1575693 w 5187334"/>
                    <a:gd name="connsiteY13" fmla="*/ 1716952 h 6760566"/>
                    <a:gd name="connsiteX14" fmla="*/ 1701526 w 5187334"/>
                    <a:gd name="connsiteY14" fmla="*/ 1660820 h 6760566"/>
                    <a:gd name="connsiteX15" fmla="*/ 1627806 w 5187334"/>
                    <a:gd name="connsiteY15" fmla="*/ 2675401 h 6760566"/>
                    <a:gd name="connsiteX16" fmla="*/ 1079870 w 5187334"/>
                    <a:gd name="connsiteY16" fmla="*/ 3502538 h 6760566"/>
                    <a:gd name="connsiteX17" fmla="*/ 798635 w 5187334"/>
                    <a:gd name="connsiteY17" fmla="*/ 3670491 h 6760566"/>
                    <a:gd name="connsiteX18" fmla="*/ 96786 w 5187334"/>
                    <a:gd name="connsiteY18" fmla="*/ 3932258 h 6760566"/>
                    <a:gd name="connsiteX19" fmla="*/ 56311 w 5187334"/>
                    <a:gd name="connsiteY19" fmla="*/ 4075471 h 6760566"/>
                    <a:gd name="connsiteX20" fmla="*/ 58816 w 5187334"/>
                    <a:gd name="connsiteY20" fmla="*/ 4178185 h 6760566"/>
                    <a:gd name="connsiteX21" fmla="*/ 98901 w 5187334"/>
                    <a:gd name="connsiteY21" fmla="*/ 4300941 h 6760566"/>
                    <a:gd name="connsiteX22" fmla="*/ 161530 w 5187334"/>
                    <a:gd name="connsiteY22" fmla="*/ 4421188 h 6760566"/>
                    <a:gd name="connsiteX23" fmla="*/ 1604425 w 5187334"/>
                    <a:gd name="connsiteY23" fmla="*/ 3990138 h 6760566"/>
                    <a:gd name="connsiteX24" fmla="*/ 2099540 w 5187334"/>
                    <a:gd name="connsiteY24" fmla="*/ 3576312 h 6760566"/>
                    <a:gd name="connsiteX25" fmla="*/ 2302566 w 5187334"/>
                    <a:gd name="connsiteY25" fmla="*/ 2883985 h 6760566"/>
                    <a:gd name="connsiteX26" fmla="*/ 2378636 w 5187334"/>
                    <a:gd name="connsiteY26" fmla="*/ 2692598 h 6760566"/>
                    <a:gd name="connsiteX27" fmla="*/ 2401184 w 5187334"/>
                    <a:gd name="connsiteY27" fmla="*/ 2604913 h 6760566"/>
                    <a:gd name="connsiteX28" fmla="*/ 2467024 w 5187334"/>
                    <a:gd name="connsiteY28" fmla="*/ 2377648 h 6760566"/>
                    <a:gd name="connsiteX29" fmla="*/ 2923205 w 5187334"/>
                    <a:gd name="connsiteY29" fmla="*/ 2508466 h 6760566"/>
                    <a:gd name="connsiteX30" fmla="*/ 3465687 w 5187334"/>
                    <a:gd name="connsiteY30" fmla="*/ 2720052 h 6760566"/>
                    <a:gd name="connsiteX31" fmla="*/ 3531318 w 5187334"/>
                    <a:gd name="connsiteY31" fmla="*/ 2850896 h 6760566"/>
                    <a:gd name="connsiteX32" fmla="*/ 2143696 w 5187334"/>
                    <a:gd name="connsiteY32" fmla="*/ 3978761 h 6760566"/>
                    <a:gd name="connsiteX33" fmla="*/ 2490588 w 5187334"/>
                    <a:gd name="connsiteY33" fmla="*/ 4907331 h 6760566"/>
                    <a:gd name="connsiteX34" fmla="*/ 2749250 w 5187334"/>
                    <a:gd name="connsiteY34" fmla="*/ 5806204 h 6760566"/>
                    <a:gd name="connsiteX35" fmla="*/ 2797006 w 5187334"/>
                    <a:gd name="connsiteY35" fmla="*/ 6017004 h 6760566"/>
                    <a:gd name="connsiteX36" fmla="*/ 2804913 w 5187334"/>
                    <a:gd name="connsiteY36" fmla="*/ 6145581 h 6760566"/>
                    <a:gd name="connsiteX37" fmla="*/ 2774407 w 5187334"/>
                    <a:gd name="connsiteY37" fmla="*/ 6742028 h 6760566"/>
                    <a:gd name="connsiteX38" fmla="*/ 3273177 w 5187334"/>
                    <a:gd name="connsiteY38" fmla="*/ 6199157 h 6760566"/>
                    <a:gd name="connsiteX39" fmla="*/ 3237399 w 5187334"/>
                    <a:gd name="connsiteY39" fmla="*/ 5567619 h 6760566"/>
                    <a:gd name="connsiteX40" fmla="*/ 3139409 w 5187334"/>
                    <a:gd name="connsiteY40" fmla="*/ 4843944 h 6760566"/>
                    <a:gd name="connsiteX41" fmla="*/ 4131018 w 5187334"/>
                    <a:gd name="connsiteY41" fmla="*/ 5790578 h 6760566"/>
                    <a:gd name="connsiteX42" fmla="*/ 4167212 w 5187334"/>
                    <a:gd name="connsiteY42" fmla="*/ 6355918 h 6760566"/>
                    <a:gd name="connsiteX43" fmla="*/ 4786127 w 5187334"/>
                    <a:gd name="connsiteY43" fmla="*/ 5662178 h 6760566"/>
                    <a:gd name="connsiteX44" fmla="*/ 4493714 w 5187334"/>
                    <a:gd name="connsiteY44" fmla="*/ 5486400 h 6760566"/>
                    <a:gd name="connsiteX45" fmla="*/ 3330591 w 5187334"/>
                    <a:gd name="connsiteY45" fmla="*/ 4166271 h 6760566"/>
                    <a:gd name="connsiteX46" fmla="*/ 4624188 w 5187334"/>
                    <a:gd name="connsiteY46" fmla="*/ 3373806 h 6760566"/>
                    <a:gd name="connsiteX47" fmla="*/ 4767063 w 5187334"/>
                    <a:gd name="connsiteY47" fmla="*/ 2059356 h 6760566"/>
                    <a:gd name="connsiteX48" fmla="*/ 5130369 w 5187334"/>
                    <a:gd name="connsiteY48" fmla="*/ 1969037 h 6760566"/>
                    <a:gd name="connsiteX49" fmla="*/ 5066331 w 5187334"/>
                    <a:gd name="connsiteY49" fmla="*/ 1569432 h 6760566"/>
                    <a:gd name="connsiteX50" fmla="*/ 3139279 w 5187334"/>
                    <a:gd name="connsiteY50" fmla="*/ 951455 h 6760566"/>
                    <a:gd name="connsiteX51" fmla="*/ 2999431 w 5187334"/>
                    <a:gd name="connsiteY51" fmla="*/ 1040677 h 6760566"/>
                    <a:gd name="connsiteX52" fmla="*/ 2526444 w 5187334"/>
                    <a:gd name="connsiteY52" fmla="*/ 981543 h 6760566"/>
                    <a:gd name="connsiteX53" fmla="*/ 2273418 w 5187334"/>
                    <a:gd name="connsiteY53" fmla="*/ 958995 h 6760566"/>
                    <a:gd name="connsiteX54" fmla="*/ 2258988 w 5187334"/>
                    <a:gd name="connsiteY54" fmla="*/ 878309 h 6760566"/>
                    <a:gd name="connsiteX55" fmla="*/ 2171774 w 5187334"/>
                    <a:gd name="connsiteY55" fmla="*/ 823611 h 6760566"/>
                    <a:gd name="connsiteX56" fmla="*/ 2069479 w 5187334"/>
                    <a:gd name="connsiteY56" fmla="*/ 851194 h 6760566"/>
                    <a:gd name="connsiteX57" fmla="*/ 2018356 w 5187334"/>
                    <a:gd name="connsiteY57" fmla="*/ 741905 h 6760566"/>
                    <a:gd name="connsiteX58" fmla="*/ 2146671 w 5187334"/>
                    <a:gd name="connsiteY58" fmla="*/ 681232 h 6760566"/>
                    <a:gd name="connsiteX59" fmla="*/ 2134143 w 5187334"/>
                    <a:gd name="connsiteY59" fmla="*/ 542402 h 6760566"/>
                    <a:gd name="connsiteX60" fmla="*/ 1965278 w 5187334"/>
                    <a:gd name="connsiteY60" fmla="*/ 232488 h 6760566"/>
                    <a:gd name="connsiteX0" fmla="*/ 1965278 w 5187334"/>
                    <a:gd name="connsiteY0" fmla="*/ 232488 h 6760566"/>
                    <a:gd name="connsiteX1" fmla="*/ 638718 w 5187334"/>
                    <a:gd name="connsiteY1" fmla="*/ 831127 h 6760566"/>
                    <a:gd name="connsiteX2" fmla="*/ 828723 w 5187334"/>
                    <a:gd name="connsiteY2" fmla="*/ 906831 h 6760566"/>
                    <a:gd name="connsiteX3" fmla="*/ 876348 w 5187334"/>
                    <a:gd name="connsiteY3" fmla="*/ 997567 h 6760566"/>
                    <a:gd name="connsiteX4" fmla="*/ 814188 w 5187334"/>
                    <a:gd name="connsiteY4" fmla="*/ 1062232 h 6760566"/>
                    <a:gd name="connsiteX5" fmla="*/ 898921 w 5187334"/>
                    <a:gd name="connsiteY5" fmla="*/ 1198583 h 6760566"/>
                    <a:gd name="connsiteX6" fmla="*/ 828227 w 5187334"/>
                    <a:gd name="connsiteY6" fmla="*/ 1330445 h 6760566"/>
                    <a:gd name="connsiteX7" fmla="*/ 984673 w 5187334"/>
                    <a:gd name="connsiteY7" fmla="*/ 1384621 h 6760566"/>
                    <a:gd name="connsiteX8" fmla="*/ 1103487 w 5187334"/>
                    <a:gd name="connsiteY8" fmla="*/ 1485089 h 6760566"/>
                    <a:gd name="connsiteX9" fmla="*/ 1087412 w 5187334"/>
                    <a:gd name="connsiteY9" fmla="*/ 1537986 h 6760566"/>
                    <a:gd name="connsiteX10" fmla="*/ 1168622 w 5187334"/>
                    <a:gd name="connsiteY10" fmla="*/ 1560245 h 6760566"/>
                    <a:gd name="connsiteX11" fmla="*/ 1270866 w 5187334"/>
                    <a:gd name="connsiteY11" fmla="*/ 1693387 h 6760566"/>
                    <a:gd name="connsiteX12" fmla="*/ 1507503 w 5187334"/>
                    <a:gd name="connsiteY12" fmla="*/ 1581618 h 6760566"/>
                    <a:gd name="connsiteX13" fmla="*/ 1575693 w 5187334"/>
                    <a:gd name="connsiteY13" fmla="*/ 1716952 h 6760566"/>
                    <a:gd name="connsiteX14" fmla="*/ 1701526 w 5187334"/>
                    <a:gd name="connsiteY14" fmla="*/ 1660820 h 6760566"/>
                    <a:gd name="connsiteX15" fmla="*/ 1627806 w 5187334"/>
                    <a:gd name="connsiteY15" fmla="*/ 2675401 h 6760566"/>
                    <a:gd name="connsiteX16" fmla="*/ 1079870 w 5187334"/>
                    <a:gd name="connsiteY16" fmla="*/ 3502538 h 6760566"/>
                    <a:gd name="connsiteX17" fmla="*/ 798635 w 5187334"/>
                    <a:gd name="connsiteY17" fmla="*/ 3670491 h 6760566"/>
                    <a:gd name="connsiteX18" fmla="*/ 96786 w 5187334"/>
                    <a:gd name="connsiteY18" fmla="*/ 3932258 h 6760566"/>
                    <a:gd name="connsiteX19" fmla="*/ 56311 w 5187334"/>
                    <a:gd name="connsiteY19" fmla="*/ 4075471 h 6760566"/>
                    <a:gd name="connsiteX20" fmla="*/ 58816 w 5187334"/>
                    <a:gd name="connsiteY20" fmla="*/ 4178185 h 6760566"/>
                    <a:gd name="connsiteX21" fmla="*/ 98901 w 5187334"/>
                    <a:gd name="connsiteY21" fmla="*/ 4300941 h 6760566"/>
                    <a:gd name="connsiteX22" fmla="*/ 161530 w 5187334"/>
                    <a:gd name="connsiteY22" fmla="*/ 4421188 h 6760566"/>
                    <a:gd name="connsiteX23" fmla="*/ 1604425 w 5187334"/>
                    <a:gd name="connsiteY23" fmla="*/ 3990138 h 6760566"/>
                    <a:gd name="connsiteX24" fmla="*/ 2099540 w 5187334"/>
                    <a:gd name="connsiteY24" fmla="*/ 3576312 h 6760566"/>
                    <a:gd name="connsiteX25" fmla="*/ 2302566 w 5187334"/>
                    <a:gd name="connsiteY25" fmla="*/ 2883985 h 6760566"/>
                    <a:gd name="connsiteX26" fmla="*/ 2378636 w 5187334"/>
                    <a:gd name="connsiteY26" fmla="*/ 2692598 h 6760566"/>
                    <a:gd name="connsiteX27" fmla="*/ 2401184 w 5187334"/>
                    <a:gd name="connsiteY27" fmla="*/ 2604913 h 6760566"/>
                    <a:gd name="connsiteX28" fmla="*/ 2467024 w 5187334"/>
                    <a:gd name="connsiteY28" fmla="*/ 2377648 h 6760566"/>
                    <a:gd name="connsiteX29" fmla="*/ 2923205 w 5187334"/>
                    <a:gd name="connsiteY29" fmla="*/ 2508466 h 6760566"/>
                    <a:gd name="connsiteX30" fmla="*/ 3465687 w 5187334"/>
                    <a:gd name="connsiteY30" fmla="*/ 2720052 h 6760566"/>
                    <a:gd name="connsiteX31" fmla="*/ 3531318 w 5187334"/>
                    <a:gd name="connsiteY31" fmla="*/ 2850896 h 6760566"/>
                    <a:gd name="connsiteX32" fmla="*/ 2143696 w 5187334"/>
                    <a:gd name="connsiteY32" fmla="*/ 3978761 h 6760566"/>
                    <a:gd name="connsiteX33" fmla="*/ 2490588 w 5187334"/>
                    <a:gd name="connsiteY33" fmla="*/ 4907331 h 6760566"/>
                    <a:gd name="connsiteX34" fmla="*/ 2749250 w 5187334"/>
                    <a:gd name="connsiteY34" fmla="*/ 5806204 h 6760566"/>
                    <a:gd name="connsiteX35" fmla="*/ 2787744 w 5187334"/>
                    <a:gd name="connsiteY35" fmla="*/ 5984542 h 6760566"/>
                    <a:gd name="connsiteX36" fmla="*/ 2797006 w 5187334"/>
                    <a:gd name="connsiteY36" fmla="*/ 6017004 h 6760566"/>
                    <a:gd name="connsiteX37" fmla="*/ 2804913 w 5187334"/>
                    <a:gd name="connsiteY37" fmla="*/ 6145581 h 6760566"/>
                    <a:gd name="connsiteX38" fmla="*/ 2774407 w 5187334"/>
                    <a:gd name="connsiteY38" fmla="*/ 6742028 h 6760566"/>
                    <a:gd name="connsiteX39" fmla="*/ 3273177 w 5187334"/>
                    <a:gd name="connsiteY39" fmla="*/ 6199157 h 6760566"/>
                    <a:gd name="connsiteX40" fmla="*/ 3237399 w 5187334"/>
                    <a:gd name="connsiteY40" fmla="*/ 5567619 h 6760566"/>
                    <a:gd name="connsiteX41" fmla="*/ 3139409 w 5187334"/>
                    <a:gd name="connsiteY41" fmla="*/ 4843944 h 6760566"/>
                    <a:gd name="connsiteX42" fmla="*/ 4131018 w 5187334"/>
                    <a:gd name="connsiteY42" fmla="*/ 5790578 h 6760566"/>
                    <a:gd name="connsiteX43" fmla="*/ 4167212 w 5187334"/>
                    <a:gd name="connsiteY43" fmla="*/ 6355918 h 6760566"/>
                    <a:gd name="connsiteX44" fmla="*/ 4786127 w 5187334"/>
                    <a:gd name="connsiteY44" fmla="*/ 5662178 h 6760566"/>
                    <a:gd name="connsiteX45" fmla="*/ 4493714 w 5187334"/>
                    <a:gd name="connsiteY45" fmla="*/ 5486400 h 6760566"/>
                    <a:gd name="connsiteX46" fmla="*/ 3330591 w 5187334"/>
                    <a:gd name="connsiteY46" fmla="*/ 4166271 h 6760566"/>
                    <a:gd name="connsiteX47" fmla="*/ 4624188 w 5187334"/>
                    <a:gd name="connsiteY47" fmla="*/ 3373806 h 6760566"/>
                    <a:gd name="connsiteX48" fmla="*/ 4767063 w 5187334"/>
                    <a:gd name="connsiteY48" fmla="*/ 2059356 h 6760566"/>
                    <a:gd name="connsiteX49" fmla="*/ 5130369 w 5187334"/>
                    <a:gd name="connsiteY49" fmla="*/ 1969037 h 6760566"/>
                    <a:gd name="connsiteX50" fmla="*/ 5066331 w 5187334"/>
                    <a:gd name="connsiteY50" fmla="*/ 1569432 h 6760566"/>
                    <a:gd name="connsiteX51" fmla="*/ 3139279 w 5187334"/>
                    <a:gd name="connsiteY51" fmla="*/ 951455 h 6760566"/>
                    <a:gd name="connsiteX52" fmla="*/ 2999431 w 5187334"/>
                    <a:gd name="connsiteY52" fmla="*/ 1040677 h 6760566"/>
                    <a:gd name="connsiteX53" fmla="*/ 2526444 w 5187334"/>
                    <a:gd name="connsiteY53" fmla="*/ 981543 h 6760566"/>
                    <a:gd name="connsiteX54" fmla="*/ 2273418 w 5187334"/>
                    <a:gd name="connsiteY54" fmla="*/ 958995 h 6760566"/>
                    <a:gd name="connsiteX55" fmla="*/ 2258988 w 5187334"/>
                    <a:gd name="connsiteY55" fmla="*/ 878309 h 6760566"/>
                    <a:gd name="connsiteX56" fmla="*/ 2171774 w 5187334"/>
                    <a:gd name="connsiteY56" fmla="*/ 823611 h 6760566"/>
                    <a:gd name="connsiteX57" fmla="*/ 2069479 w 5187334"/>
                    <a:gd name="connsiteY57" fmla="*/ 851194 h 6760566"/>
                    <a:gd name="connsiteX58" fmla="*/ 2018356 w 5187334"/>
                    <a:gd name="connsiteY58" fmla="*/ 741905 h 6760566"/>
                    <a:gd name="connsiteX59" fmla="*/ 2146671 w 5187334"/>
                    <a:gd name="connsiteY59" fmla="*/ 681232 h 6760566"/>
                    <a:gd name="connsiteX60" fmla="*/ 2134143 w 5187334"/>
                    <a:gd name="connsiteY60" fmla="*/ 542402 h 6760566"/>
                    <a:gd name="connsiteX61" fmla="*/ 1965278 w 5187334"/>
                    <a:gd name="connsiteY61" fmla="*/ 232488 h 6760566"/>
                    <a:gd name="connsiteX0" fmla="*/ 1965278 w 5187334"/>
                    <a:gd name="connsiteY0" fmla="*/ 232488 h 6760566"/>
                    <a:gd name="connsiteX1" fmla="*/ 638718 w 5187334"/>
                    <a:gd name="connsiteY1" fmla="*/ 831127 h 6760566"/>
                    <a:gd name="connsiteX2" fmla="*/ 828723 w 5187334"/>
                    <a:gd name="connsiteY2" fmla="*/ 906831 h 6760566"/>
                    <a:gd name="connsiteX3" fmla="*/ 876348 w 5187334"/>
                    <a:gd name="connsiteY3" fmla="*/ 997567 h 6760566"/>
                    <a:gd name="connsiteX4" fmla="*/ 814188 w 5187334"/>
                    <a:gd name="connsiteY4" fmla="*/ 1062232 h 6760566"/>
                    <a:gd name="connsiteX5" fmla="*/ 898921 w 5187334"/>
                    <a:gd name="connsiteY5" fmla="*/ 1198583 h 6760566"/>
                    <a:gd name="connsiteX6" fmla="*/ 828227 w 5187334"/>
                    <a:gd name="connsiteY6" fmla="*/ 1330445 h 6760566"/>
                    <a:gd name="connsiteX7" fmla="*/ 984673 w 5187334"/>
                    <a:gd name="connsiteY7" fmla="*/ 1384621 h 6760566"/>
                    <a:gd name="connsiteX8" fmla="*/ 1103487 w 5187334"/>
                    <a:gd name="connsiteY8" fmla="*/ 1485089 h 6760566"/>
                    <a:gd name="connsiteX9" fmla="*/ 1087412 w 5187334"/>
                    <a:gd name="connsiteY9" fmla="*/ 1537986 h 6760566"/>
                    <a:gd name="connsiteX10" fmla="*/ 1168622 w 5187334"/>
                    <a:gd name="connsiteY10" fmla="*/ 1560245 h 6760566"/>
                    <a:gd name="connsiteX11" fmla="*/ 1270866 w 5187334"/>
                    <a:gd name="connsiteY11" fmla="*/ 1693387 h 6760566"/>
                    <a:gd name="connsiteX12" fmla="*/ 1507503 w 5187334"/>
                    <a:gd name="connsiteY12" fmla="*/ 1581618 h 6760566"/>
                    <a:gd name="connsiteX13" fmla="*/ 1575693 w 5187334"/>
                    <a:gd name="connsiteY13" fmla="*/ 1716952 h 6760566"/>
                    <a:gd name="connsiteX14" fmla="*/ 1701526 w 5187334"/>
                    <a:gd name="connsiteY14" fmla="*/ 1660820 h 6760566"/>
                    <a:gd name="connsiteX15" fmla="*/ 1627806 w 5187334"/>
                    <a:gd name="connsiteY15" fmla="*/ 2675401 h 6760566"/>
                    <a:gd name="connsiteX16" fmla="*/ 1079870 w 5187334"/>
                    <a:gd name="connsiteY16" fmla="*/ 3502538 h 6760566"/>
                    <a:gd name="connsiteX17" fmla="*/ 798635 w 5187334"/>
                    <a:gd name="connsiteY17" fmla="*/ 3670491 h 6760566"/>
                    <a:gd name="connsiteX18" fmla="*/ 96786 w 5187334"/>
                    <a:gd name="connsiteY18" fmla="*/ 3932258 h 6760566"/>
                    <a:gd name="connsiteX19" fmla="*/ 56311 w 5187334"/>
                    <a:gd name="connsiteY19" fmla="*/ 4075471 h 6760566"/>
                    <a:gd name="connsiteX20" fmla="*/ 58816 w 5187334"/>
                    <a:gd name="connsiteY20" fmla="*/ 4178185 h 6760566"/>
                    <a:gd name="connsiteX21" fmla="*/ 98901 w 5187334"/>
                    <a:gd name="connsiteY21" fmla="*/ 4300941 h 6760566"/>
                    <a:gd name="connsiteX22" fmla="*/ 161530 w 5187334"/>
                    <a:gd name="connsiteY22" fmla="*/ 4421188 h 6760566"/>
                    <a:gd name="connsiteX23" fmla="*/ 1604425 w 5187334"/>
                    <a:gd name="connsiteY23" fmla="*/ 3990138 h 6760566"/>
                    <a:gd name="connsiteX24" fmla="*/ 2099540 w 5187334"/>
                    <a:gd name="connsiteY24" fmla="*/ 3576312 h 6760566"/>
                    <a:gd name="connsiteX25" fmla="*/ 2302566 w 5187334"/>
                    <a:gd name="connsiteY25" fmla="*/ 2883985 h 6760566"/>
                    <a:gd name="connsiteX26" fmla="*/ 2378636 w 5187334"/>
                    <a:gd name="connsiteY26" fmla="*/ 2692598 h 6760566"/>
                    <a:gd name="connsiteX27" fmla="*/ 2401184 w 5187334"/>
                    <a:gd name="connsiteY27" fmla="*/ 2604913 h 6760566"/>
                    <a:gd name="connsiteX28" fmla="*/ 2467024 w 5187334"/>
                    <a:gd name="connsiteY28" fmla="*/ 2377648 h 6760566"/>
                    <a:gd name="connsiteX29" fmla="*/ 2923205 w 5187334"/>
                    <a:gd name="connsiteY29" fmla="*/ 2508466 h 6760566"/>
                    <a:gd name="connsiteX30" fmla="*/ 3465687 w 5187334"/>
                    <a:gd name="connsiteY30" fmla="*/ 2720052 h 6760566"/>
                    <a:gd name="connsiteX31" fmla="*/ 3531318 w 5187334"/>
                    <a:gd name="connsiteY31" fmla="*/ 2850896 h 6760566"/>
                    <a:gd name="connsiteX32" fmla="*/ 2143696 w 5187334"/>
                    <a:gd name="connsiteY32" fmla="*/ 3978761 h 6760566"/>
                    <a:gd name="connsiteX33" fmla="*/ 2490588 w 5187334"/>
                    <a:gd name="connsiteY33" fmla="*/ 4907331 h 6760566"/>
                    <a:gd name="connsiteX34" fmla="*/ 2749250 w 5187334"/>
                    <a:gd name="connsiteY34" fmla="*/ 5806204 h 6760566"/>
                    <a:gd name="connsiteX35" fmla="*/ 2787744 w 5187334"/>
                    <a:gd name="connsiteY35" fmla="*/ 5984542 h 6760566"/>
                    <a:gd name="connsiteX36" fmla="*/ 2797006 w 5187334"/>
                    <a:gd name="connsiteY36" fmla="*/ 6017004 h 6760566"/>
                    <a:gd name="connsiteX37" fmla="*/ 2804913 w 5187334"/>
                    <a:gd name="connsiteY37" fmla="*/ 6145581 h 6760566"/>
                    <a:gd name="connsiteX38" fmla="*/ 2774407 w 5187334"/>
                    <a:gd name="connsiteY38" fmla="*/ 6742028 h 6760566"/>
                    <a:gd name="connsiteX39" fmla="*/ 3273177 w 5187334"/>
                    <a:gd name="connsiteY39" fmla="*/ 6199157 h 6760566"/>
                    <a:gd name="connsiteX40" fmla="*/ 3237399 w 5187334"/>
                    <a:gd name="connsiteY40" fmla="*/ 5567619 h 6760566"/>
                    <a:gd name="connsiteX41" fmla="*/ 3139409 w 5187334"/>
                    <a:gd name="connsiteY41" fmla="*/ 4843944 h 6760566"/>
                    <a:gd name="connsiteX42" fmla="*/ 4131018 w 5187334"/>
                    <a:gd name="connsiteY42" fmla="*/ 5790578 h 6760566"/>
                    <a:gd name="connsiteX43" fmla="*/ 4167212 w 5187334"/>
                    <a:gd name="connsiteY43" fmla="*/ 6355918 h 6760566"/>
                    <a:gd name="connsiteX44" fmla="*/ 4786127 w 5187334"/>
                    <a:gd name="connsiteY44" fmla="*/ 5662178 h 6760566"/>
                    <a:gd name="connsiteX45" fmla="*/ 4493714 w 5187334"/>
                    <a:gd name="connsiteY45" fmla="*/ 5486400 h 6760566"/>
                    <a:gd name="connsiteX46" fmla="*/ 3330591 w 5187334"/>
                    <a:gd name="connsiteY46" fmla="*/ 4166271 h 6760566"/>
                    <a:gd name="connsiteX47" fmla="*/ 4624188 w 5187334"/>
                    <a:gd name="connsiteY47" fmla="*/ 3373806 h 6760566"/>
                    <a:gd name="connsiteX48" fmla="*/ 4767063 w 5187334"/>
                    <a:gd name="connsiteY48" fmla="*/ 2059356 h 6760566"/>
                    <a:gd name="connsiteX49" fmla="*/ 5130369 w 5187334"/>
                    <a:gd name="connsiteY49" fmla="*/ 1969037 h 6760566"/>
                    <a:gd name="connsiteX50" fmla="*/ 5066331 w 5187334"/>
                    <a:gd name="connsiteY50" fmla="*/ 1569432 h 6760566"/>
                    <a:gd name="connsiteX51" fmla="*/ 3139279 w 5187334"/>
                    <a:gd name="connsiteY51" fmla="*/ 951455 h 6760566"/>
                    <a:gd name="connsiteX52" fmla="*/ 2999431 w 5187334"/>
                    <a:gd name="connsiteY52" fmla="*/ 1040677 h 6760566"/>
                    <a:gd name="connsiteX53" fmla="*/ 2526444 w 5187334"/>
                    <a:gd name="connsiteY53" fmla="*/ 981543 h 6760566"/>
                    <a:gd name="connsiteX54" fmla="*/ 2273418 w 5187334"/>
                    <a:gd name="connsiteY54" fmla="*/ 958995 h 6760566"/>
                    <a:gd name="connsiteX55" fmla="*/ 2258988 w 5187334"/>
                    <a:gd name="connsiteY55" fmla="*/ 878309 h 6760566"/>
                    <a:gd name="connsiteX56" fmla="*/ 2171774 w 5187334"/>
                    <a:gd name="connsiteY56" fmla="*/ 823611 h 6760566"/>
                    <a:gd name="connsiteX57" fmla="*/ 2069479 w 5187334"/>
                    <a:gd name="connsiteY57" fmla="*/ 851194 h 6760566"/>
                    <a:gd name="connsiteX58" fmla="*/ 2018356 w 5187334"/>
                    <a:gd name="connsiteY58" fmla="*/ 741905 h 6760566"/>
                    <a:gd name="connsiteX59" fmla="*/ 2146671 w 5187334"/>
                    <a:gd name="connsiteY59" fmla="*/ 681232 h 6760566"/>
                    <a:gd name="connsiteX60" fmla="*/ 2134143 w 5187334"/>
                    <a:gd name="connsiteY60" fmla="*/ 542402 h 6760566"/>
                    <a:gd name="connsiteX61" fmla="*/ 1965278 w 5187334"/>
                    <a:gd name="connsiteY61" fmla="*/ 232488 h 6760566"/>
                    <a:gd name="connsiteX0" fmla="*/ 1965278 w 5187334"/>
                    <a:gd name="connsiteY0" fmla="*/ 232488 h 6760566"/>
                    <a:gd name="connsiteX1" fmla="*/ 638718 w 5187334"/>
                    <a:gd name="connsiteY1" fmla="*/ 831127 h 6760566"/>
                    <a:gd name="connsiteX2" fmla="*/ 828723 w 5187334"/>
                    <a:gd name="connsiteY2" fmla="*/ 906831 h 6760566"/>
                    <a:gd name="connsiteX3" fmla="*/ 876348 w 5187334"/>
                    <a:gd name="connsiteY3" fmla="*/ 997567 h 6760566"/>
                    <a:gd name="connsiteX4" fmla="*/ 814188 w 5187334"/>
                    <a:gd name="connsiteY4" fmla="*/ 1062232 h 6760566"/>
                    <a:gd name="connsiteX5" fmla="*/ 898921 w 5187334"/>
                    <a:gd name="connsiteY5" fmla="*/ 1198583 h 6760566"/>
                    <a:gd name="connsiteX6" fmla="*/ 828227 w 5187334"/>
                    <a:gd name="connsiteY6" fmla="*/ 1330445 h 6760566"/>
                    <a:gd name="connsiteX7" fmla="*/ 984673 w 5187334"/>
                    <a:gd name="connsiteY7" fmla="*/ 1384621 h 6760566"/>
                    <a:gd name="connsiteX8" fmla="*/ 1103487 w 5187334"/>
                    <a:gd name="connsiteY8" fmla="*/ 1485089 h 6760566"/>
                    <a:gd name="connsiteX9" fmla="*/ 1087412 w 5187334"/>
                    <a:gd name="connsiteY9" fmla="*/ 1537986 h 6760566"/>
                    <a:gd name="connsiteX10" fmla="*/ 1168622 w 5187334"/>
                    <a:gd name="connsiteY10" fmla="*/ 1560245 h 6760566"/>
                    <a:gd name="connsiteX11" fmla="*/ 1270866 w 5187334"/>
                    <a:gd name="connsiteY11" fmla="*/ 1693387 h 6760566"/>
                    <a:gd name="connsiteX12" fmla="*/ 1507503 w 5187334"/>
                    <a:gd name="connsiteY12" fmla="*/ 1581618 h 6760566"/>
                    <a:gd name="connsiteX13" fmla="*/ 1575693 w 5187334"/>
                    <a:gd name="connsiteY13" fmla="*/ 1716952 h 6760566"/>
                    <a:gd name="connsiteX14" fmla="*/ 1701526 w 5187334"/>
                    <a:gd name="connsiteY14" fmla="*/ 1660820 h 6760566"/>
                    <a:gd name="connsiteX15" fmla="*/ 1627806 w 5187334"/>
                    <a:gd name="connsiteY15" fmla="*/ 2675401 h 6760566"/>
                    <a:gd name="connsiteX16" fmla="*/ 1079870 w 5187334"/>
                    <a:gd name="connsiteY16" fmla="*/ 3502538 h 6760566"/>
                    <a:gd name="connsiteX17" fmla="*/ 798635 w 5187334"/>
                    <a:gd name="connsiteY17" fmla="*/ 3670491 h 6760566"/>
                    <a:gd name="connsiteX18" fmla="*/ 96786 w 5187334"/>
                    <a:gd name="connsiteY18" fmla="*/ 3932258 h 6760566"/>
                    <a:gd name="connsiteX19" fmla="*/ 56311 w 5187334"/>
                    <a:gd name="connsiteY19" fmla="*/ 4075471 h 6760566"/>
                    <a:gd name="connsiteX20" fmla="*/ 58816 w 5187334"/>
                    <a:gd name="connsiteY20" fmla="*/ 4178185 h 6760566"/>
                    <a:gd name="connsiteX21" fmla="*/ 98901 w 5187334"/>
                    <a:gd name="connsiteY21" fmla="*/ 4300941 h 6760566"/>
                    <a:gd name="connsiteX22" fmla="*/ 161530 w 5187334"/>
                    <a:gd name="connsiteY22" fmla="*/ 4421188 h 6760566"/>
                    <a:gd name="connsiteX23" fmla="*/ 1604425 w 5187334"/>
                    <a:gd name="connsiteY23" fmla="*/ 3990138 h 6760566"/>
                    <a:gd name="connsiteX24" fmla="*/ 2099540 w 5187334"/>
                    <a:gd name="connsiteY24" fmla="*/ 3576312 h 6760566"/>
                    <a:gd name="connsiteX25" fmla="*/ 2302566 w 5187334"/>
                    <a:gd name="connsiteY25" fmla="*/ 2883985 h 6760566"/>
                    <a:gd name="connsiteX26" fmla="*/ 2378636 w 5187334"/>
                    <a:gd name="connsiteY26" fmla="*/ 2692598 h 6760566"/>
                    <a:gd name="connsiteX27" fmla="*/ 2401184 w 5187334"/>
                    <a:gd name="connsiteY27" fmla="*/ 2604913 h 6760566"/>
                    <a:gd name="connsiteX28" fmla="*/ 2467024 w 5187334"/>
                    <a:gd name="connsiteY28" fmla="*/ 2377648 h 6760566"/>
                    <a:gd name="connsiteX29" fmla="*/ 2923205 w 5187334"/>
                    <a:gd name="connsiteY29" fmla="*/ 2508466 h 6760566"/>
                    <a:gd name="connsiteX30" fmla="*/ 3465687 w 5187334"/>
                    <a:gd name="connsiteY30" fmla="*/ 2720052 h 6760566"/>
                    <a:gd name="connsiteX31" fmla="*/ 3531318 w 5187334"/>
                    <a:gd name="connsiteY31" fmla="*/ 2850896 h 6760566"/>
                    <a:gd name="connsiteX32" fmla="*/ 2143696 w 5187334"/>
                    <a:gd name="connsiteY32" fmla="*/ 3978761 h 6760566"/>
                    <a:gd name="connsiteX33" fmla="*/ 2490588 w 5187334"/>
                    <a:gd name="connsiteY33" fmla="*/ 4907331 h 6760566"/>
                    <a:gd name="connsiteX34" fmla="*/ 2749250 w 5187334"/>
                    <a:gd name="connsiteY34" fmla="*/ 5806204 h 6760566"/>
                    <a:gd name="connsiteX35" fmla="*/ 2787744 w 5187334"/>
                    <a:gd name="connsiteY35" fmla="*/ 5984542 h 6760566"/>
                    <a:gd name="connsiteX36" fmla="*/ 2804913 w 5187334"/>
                    <a:gd name="connsiteY36" fmla="*/ 6145581 h 6760566"/>
                    <a:gd name="connsiteX37" fmla="*/ 2774407 w 5187334"/>
                    <a:gd name="connsiteY37" fmla="*/ 6742028 h 6760566"/>
                    <a:gd name="connsiteX38" fmla="*/ 3273177 w 5187334"/>
                    <a:gd name="connsiteY38" fmla="*/ 6199157 h 6760566"/>
                    <a:gd name="connsiteX39" fmla="*/ 3237399 w 5187334"/>
                    <a:gd name="connsiteY39" fmla="*/ 5567619 h 6760566"/>
                    <a:gd name="connsiteX40" fmla="*/ 3139409 w 5187334"/>
                    <a:gd name="connsiteY40" fmla="*/ 4843944 h 6760566"/>
                    <a:gd name="connsiteX41" fmla="*/ 4131018 w 5187334"/>
                    <a:gd name="connsiteY41" fmla="*/ 5790578 h 6760566"/>
                    <a:gd name="connsiteX42" fmla="*/ 4167212 w 5187334"/>
                    <a:gd name="connsiteY42" fmla="*/ 6355918 h 6760566"/>
                    <a:gd name="connsiteX43" fmla="*/ 4786127 w 5187334"/>
                    <a:gd name="connsiteY43" fmla="*/ 5662178 h 6760566"/>
                    <a:gd name="connsiteX44" fmla="*/ 4493714 w 5187334"/>
                    <a:gd name="connsiteY44" fmla="*/ 5486400 h 6760566"/>
                    <a:gd name="connsiteX45" fmla="*/ 3330591 w 5187334"/>
                    <a:gd name="connsiteY45" fmla="*/ 4166271 h 6760566"/>
                    <a:gd name="connsiteX46" fmla="*/ 4624188 w 5187334"/>
                    <a:gd name="connsiteY46" fmla="*/ 3373806 h 6760566"/>
                    <a:gd name="connsiteX47" fmla="*/ 4767063 w 5187334"/>
                    <a:gd name="connsiteY47" fmla="*/ 2059356 h 6760566"/>
                    <a:gd name="connsiteX48" fmla="*/ 5130369 w 5187334"/>
                    <a:gd name="connsiteY48" fmla="*/ 1969037 h 6760566"/>
                    <a:gd name="connsiteX49" fmla="*/ 5066331 w 5187334"/>
                    <a:gd name="connsiteY49" fmla="*/ 1569432 h 6760566"/>
                    <a:gd name="connsiteX50" fmla="*/ 3139279 w 5187334"/>
                    <a:gd name="connsiteY50" fmla="*/ 951455 h 6760566"/>
                    <a:gd name="connsiteX51" fmla="*/ 2999431 w 5187334"/>
                    <a:gd name="connsiteY51" fmla="*/ 1040677 h 6760566"/>
                    <a:gd name="connsiteX52" fmla="*/ 2526444 w 5187334"/>
                    <a:gd name="connsiteY52" fmla="*/ 981543 h 6760566"/>
                    <a:gd name="connsiteX53" fmla="*/ 2273418 w 5187334"/>
                    <a:gd name="connsiteY53" fmla="*/ 958995 h 6760566"/>
                    <a:gd name="connsiteX54" fmla="*/ 2258988 w 5187334"/>
                    <a:gd name="connsiteY54" fmla="*/ 878309 h 6760566"/>
                    <a:gd name="connsiteX55" fmla="*/ 2171774 w 5187334"/>
                    <a:gd name="connsiteY55" fmla="*/ 823611 h 6760566"/>
                    <a:gd name="connsiteX56" fmla="*/ 2069479 w 5187334"/>
                    <a:gd name="connsiteY56" fmla="*/ 851194 h 6760566"/>
                    <a:gd name="connsiteX57" fmla="*/ 2018356 w 5187334"/>
                    <a:gd name="connsiteY57" fmla="*/ 741905 h 6760566"/>
                    <a:gd name="connsiteX58" fmla="*/ 2146671 w 5187334"/>
                    <a:gd name="connsiteY58" fmla="*/ 681232 h 6760566"/>
                    <a:gd name="connsiteX59" fmla="*/ 2134143 w 5187334"/>
                    <a:gd name="connsiteY59" fmla="*/ 542402 h 6760566"/>
                    <a:gd name="connsiteX60" fmla="*/ 1965278 w 5187334"/>
                    <a:gd name="connsiteY60" fmla="*/ 232488 h 6760566"/>
                    <a:gd name="connsiteX0" fmla="*/ 1965278 w 5187334"/>
                    <a:gd name="connsiteY0" fmla="*/ 232488 h 6760566"/>
                    <a:gd name="connsiteX1" fmla="*/ 638718 w 5187334"/>
                    <a:gd name="connsiteY1" fmla="*/ 831127 h 6760566"/>
                    <a:gd name="connsiteX2" fmla="*/ 828723 w 5187334"/>
                    <a:gd name="connsiteY2" fmla="*/ 906831 h 6760566"/>
                    <a:gd name="connsiteX3" fmla="*/ 876348 w 5187334"/>
                    <a:gd name="connsiteY3" fmla="*/ 997567 h 6760566"/>
                    <a:gd name="connsiteX4" fmla="*/ 814188 w 5187334"/>
                    <a:gd name="connsiteY4" fmla="*/ 1062232 h 6760566"/>
                    <a:gd name="connsiteX5" fmla="*/ 898921 w 5187334"/>
                    <a:gd name="connsiteY5" fmla="*/ 1198583 h 6760566"/>
                    <a:gd name="connsiteX6" fmla="*/ 828227 w 5187334"/>
                    <a:gd name="connsiteY6" fmla="*/ 1330445 h 6760566"/>
                    <a:gd name="connsiteX7" fmla="*/ 984673 w 5187334"/>
                    <a:gd name="connsiteY7" fmla="*/ 1384621 h 6760566"/>
                    <a:gd name="connsiteX8" fmla="*/ 1103487 w 5187334"/>
                    <a:gd name="connsiteY8" fmla="*/ 1485089 h 6760566"/>
                    <a:gd name="connsiteX9" fmla="*/ 1087412 w 5187334"/>
                    <a:gd name="connsiteY9" fmla="*/ 1537986 h 6760566"/>
                    <a:gd name="connsiteX10" fmla="*/ 1168622 w 5187334"/>
                    <a:gd name="connsiteY10" fmla="*/ 1560245 h 6760566"/>
                    <a:gd name="connsiteX11" fmla="*/ 1270866 w 5187334"/>
                    <a:gd name="connsiteY11" fmla="*/ 1693387 h 6760566"/>
                    <a:gd name="connsiteX12" fmla="*/ 1507503 w 5187334"/>
                    <a:gd name="connsiteY12" fmla="*/ 1581618 h 6760566"/>
                    <a:gd name="connsiteX13" fmla="*/ 1575693 w 5187334"/>
                    <a:gd name="connsiteY13" fmla="*/ 1716952 h 6760566"/>
                    <a:gd name="connsiteX14" fmla="*/ 1701526 w 5187334"/>
                    <a:gd name="connsiteY14" fmla="*/ 1660820 h 6760566"/>
                    <a:gd name="connsiteX15" fmla="*/ 1627806 w 5187334"/>
                    <a:gd name="connsiteY15" fmla="*/ 2675401 h 6760566"/>
                    <a:gd name="connsiteX16" fmla="*/ 1079870 w 5187334"/>
                    <a:gd name="connsiteY16" fmla="*/ 3502538 h 6760566"/>
                    <a:gd name="connsiteX17" fmla="*/ 798635 w 5187334"/>
                    <a:gd name="connsiteY17" fmla="*/ 3670491 h 6760566"/>
                    <a:gd name="connsiteX18" fmla="*/ 96786 w 5187334"/>
                    <a:gd name="connsiteY18" fmla="*/ 3932258 h 6760566"/>
                    <a:gd name="connsiteX19" fmla="*/ 56311 w 5187334"/>
                    <a:gd name="connsiteY19" fmla="*/ 4075471 h 6760566"/>
                    <a:gd name="connsiteX20" fmla="*/ 58816 w 5187334"/>
                    <a:gd name="connsiteY20" fmla="*/ 4178185 h 6760566"/>
                    <a:gd name="connsiteX21" fmla="*/ 98901 w 5187334"/>
                    <a:gd name="connsiteY21" fmla="*/ 4300941 h 6760566"/>
                    <a:gd name="connsiteX22" fmla="*/ 161530 w 5187334"/>
                    <a:gd name="connsiteY22" fmla="*/ 4421188 h 6760566"/>
                    <a:gd name="connsiteX23" fmla="*/ 1604425 w 5187334"/>
                    <a:gd name="connsiteY23" fmla="*/ 3990138 h 6760566"/>
                    <a:gd name="connsiteX24" fmla="*/ 2099540 w 5187334"/>
                    <a:gd name="connsiteY24" fmla="*/ 3576312 h 6760566"/>
                    <a:gd name="connsiteX25" fmla="*/ 2302566 w 5187334"/>
                    <a:gd name="connsiteY25" fmla="*/ 2883985 h 6760566"/>
                    <a:gd name="connsiteX26" fmla="*/ 2378636 w 5187334"/>
                    <a:gd name="connsiteY26" fmla="*/ 2692598 h 6760566"/>
                    <a:gd name="connsiteX27" fmla="*/ 2401184 w 5187334"/>
                    <a:gd name="connsiteY27" fmla="*/ 2604913 h 6760566"/>
                    <a:gd name="connsiteX28" fmla="*/ 2467024 w 5187334"/>
                    <a:gd name="connsiteY28" fmla="*/ 2377648 h 6760566"/>
                    <a:gd name="connsiteX29" fmla="*/ 2923205 w 5187334"/>
                    <a:gd name="connsiteY29" fmla="*/ 2508466 h 6760566"/>
                    <a:gd name="connsiteX30" fmla="*/ 3465687 w 5187334"/>
                    <a:gd name="connsiteY30" fmla="*/ 2720052 h 6760566"/>
                    <a:gd name="connsiteX31" fmla="*/ 3531318 w 5187334"/>
                    <a:gd name="connsiteY31" fmla="*/ 2850896 h 6760566"/>
                    <a:gd name="connsiteX32" fmla="*/ 2143696 w 5187334"/>
                    <a:gd name="connsiteY32" fmla="*/ 3978761 h 6760566"/>
                    <a:gd name="connsiteX33" fmla="*/ 2490588 w 5187334"/>
                    <a:gd name="connsiteY33" fmla="*/ 4907331 h 6760566"/>
                    <a:gd name="connsiteX34" fmla="*/ 2749250 w 5187334"/>
                    <a:gd name="connsiteY34" fmla="*/ 5806204 h 6760566"/>
                    <a:gd name="connsiteX35" fmla="*/ 2804913 w 5187334"/>
                    <a:gd name="connsiteY35" fmla="*/ 6145581 h 6760566"/>
                    <a:gd name="connsiteX36" fmla="*/ 2774407 w 5187334"/>
                    <a:gd name="connsiteY36" fmla="*/ 6742028 h 6760566"/>
                    <a:gd name="connsiteX37" fmla="*/ 3273177 w 5187334"/>
                    <a:gd name="connsiteY37" fmla="*/ 6199157 h 6760566"/>
                    <a:gd name="connsiteX38" fmla="*/ 3237399 w 5187334"/>
                    <a:gd name="connsiteY38" fmla="*/ 5567619 h 6760566"/>
                    <a:gd name="connsiteX39" fmla="*/ 3139409 w 5187334"/>
                    <a:gd name="connsiteY39" fmla="*/ 4843944 h 6760566"/>
                    <a:gd name="connsiteX40" fmla="*/ 4131018 w 5187334"/>
                    <a:gd name="connsiteY40" fmla="*/ 5790578 h 6760566"/>
                    <a:gd name="connsiteX41" fmla="*/ 4167212 w 5187334"/>
                    <a:gd name="connsiteY41" fmla="*/ 6355918 h 6760566"/>
                    <a:gd name="connsiteX42" fmla="*/ 4786127 w 5187334"/>
                    <a:gd name="connsiteY42" fmla="*/ 5662178 h 6760566"/>
                    <a:gd name="connsiteX43" fmla="*/ 4493714 w 5187334"/>
                    <a:gd name="connsiteY43" fmla="*/ 5486400 h 6760566"/>
                    <a:gd name="connsiteX44" fmla="*/ 3330591 w 5187334"/>
                    <a:gd name="connsiteY44" fmla="*/ 4166271 h 6760566"/>
                    <a:gd name="connsiteX45" fmla="*/ 4624188 w 5187334"/>
                    <a:gd name="connsiteY45" fmla="*/ 3373806 h 6760566"/>
                    <a:gd name="connsiteX46" fmla="*/ 4767063 w 5187334"/>
                    <a:gd name="connsiteY46" fmla="*/ 2059356 h 6760566"/>
                    <a:gd name="connsiteX47" fmla="*/ 5130369 w 5187334"/>
                    <a:gd name="connsiteY47" fmla="*/ 1969037 h 6760566"/>
                    <a:gd name="connsiteX48" fmla="*/ 5066331 w 5187334"/>
                    <a:gd name="connsiteY48" fmla="*/ 1569432 h 6760566"/>
                    <a:gd name="connsiteX49" fmla="*/ 3139279 w 5187334"/>
                    <a:gd name="connsiteY49" fmla="*/ 951455 h 6760566"/>
                    <a:gd name="connsiteX50" fmla="*/ 2999431 w 5187334"/>
                    <a:gd name="connsiteY50" fmla="*/ 1040677 h 6760566"/>
                    <a:gd name="connsiteX51" fmla="*/ 2526444 w 5187334"/>
                    <a:gd name="connsiteY51" fmla="*/ 981543 h 6760566"/>
                    <a:gd name="connsiteX52" fmla="*/ 2273418 w 5187334"/>
                    <a:gd name="connsiteY52" fmla="*/ 958995 h 6760566"/>
                    <a:gd name="connsiteX53" fmla="*/ 2258988 w 5187334"/>
                    <a:gd name="connsiteY53" fmla="*/ 878309 h 6760566"/>
                    <a:gd name="connsiteX54" fmla="*/ 2171774 w 5187334"/>
                    <a:gd name="connsiteY54" fmla="*/ 823611 h 6760566"/>
                    <a:gd name="connsiteX55" fmla="*/ 2069479 w 5187334"/>
                    <a:gd name="connsiteY55" fmla="*/ 851194 h 6760566"/>
                    <a:gd name="connsiteX56" fmla="*/ 2018356 w 5187334"/>
                    <a:gd name="connsiteY56" fmla="*/ 741905 h 6760566"/>
                    <a:gd name="connsiteX57" fmla="*/ 2146671 w 5187334"/>
                    <a:gd name="connsiteY57" fmla="*/ 681232 h 6760566"/>
                    <a:gd name="connsiteX58" fmla="*/ 2134143 w 5187334"/>
                    <a:gd name="connsiteY58" fmla="*/ 542402 h 6760566"/>
                    <a:gd name="connsiteX59" fmla="*/ 1965278 w 5187334"/>
                    <a:gd name="connsiteY59" fmla="*/ 232488 h 6760566"/>
                    <a:gd name="connsiteX0" fmla="*/ 1965278 w 5187334"/>
                    <a:gd name="connsiteY0" fmla="*/ 232488 h 6763155"/>
                    <a:gd name="connsiteX1" fmla="*/ 638718 w 5187334"/>
                    <a:gd name="connsiteY1" fmla="*/ 831127 h 6763155"/>
                    <a:gd name="connsiteX2" fmla="*/ 828723 w 5187334"/>
                    <a:gd name="connsiteY2" fmla="*/ 906831 h 6763155"/>
                    <a:gd name="connsiteX3" fmla="*/ 876348 w 5187334"/>
                    <a:gd name="connsiteY3" fmla="*/ 997567 h 6763155"/>
                    <a:gd name="connsiteX4" fmla="*/ 814188 w 5187334"/>
                    <a:gd name="connsiteY4" fmla="*/ 1062232 h 6763155"/>
                    <a:gd name="connsiteX5" fmla="*/ 898921 w 5187334"/>
                    <a:gd name="connsiteY5" fmla="*/ 1198583 h 6763155"/>
                    <a:gd name="connsiteX6" fmla="*/ 828227 w 5187334"/>
                    <a:gd name="connsiteY6" fmla="*/ 1330445 h 6763155"/>
                    <a:gd name="connsiteX7" fmla="*/ 984673 w 5187334"/>
                    <a:gd name="connsiteY7" fmla="*/ 1384621 h 6763155"/>
                    <a:gd name="connsiteX8" fmla="*/ 1103487 w 5187334"/>
                    <a:gd name="connsiteY8" fmla="*/ 1485089 h 6763155"/>
                    <a:gd name="connsiteX9" fmla="*/ 1087412 w 5187334"/>
                    <a:gd name="connsiteY9" fmla="*/ 1537986 h 6763155"/>
                    <a:gd name="connsiteX10" fmla="*/ 1168622 w 5187334"/>
                    <a:gd name="connsiteY10" fmla="*/ 1560245 h 6763155"/>
                    <a:gd name="connsiteX11" fmla="*/ 1270866 w 5187334"/>
                    <a:gd name="connsiteY11" fmla="*/ 1693387 h 6763155"/>
                    <a:gd name="connsiteX12" fmla="*/ 1507503 w 5187334"/>
                    <a:gd name="connsiteY12" fmla="*/ 1581618 h 6763155"/>
                    <a:gd name="connsiteX13" fmla="*/ 1575693 w 5187334"/>
                    <a:gd name="connsiteY13" fmla="*/ 1716952 h 6763155"/>
                    <a:gd name="connsiteX14" fmla="*/ 1701526 w 5187334"/>
                    <a:gd name="connsiteY14" fmla="*/ 1660820 h 6763155"/>
                    <a:gd name="connsiteX15" fmla="*/ 1627806 w 5187334"/>
                    <a:gd name="connsiteY15" fmla="*/ 2675401 h 6763155"/>
                    <a:gd name="connsiteX16" fmla="*/ 1079870 w 5187334"/>
                    <a:gd name="connsiteY16" fmla="*/ 3502538 h 6763155"/>
                    <a:gd name="connsiteX17" fmla="*/ 798635 w 5187334"/>
                    <a:gd name="connsiteY17" fmla="*/ 3670491 h 6763155"/>
                    <a:gd name="connsiteX18" fmla="*/ 96786 w 5187334"/>
                    <a:gd name="connsiteY18" fmla="*/ 3932258 h 6763155"/>
                    <a:gd name="connsiteX19" fmla="*/ 56311 w 5187334"/>
                    <a:gd name="connsiteY19" fmla="*/ 4075471 h 6763155"/>
                    <a:gd name="connsiteX20" fmla="*/ 58816 w 5187334"/>
                    <a:gd name="connsiteY20" fmla="*/ 4178185 h 6763155"/>
                    <a:gd name="connsiteX21" fmla="*/ 98901 w 5187334"/>
                    <a:gd name="connsiteY21" fmla="*/ 4300941 h 6763155"/>
                    <a:gd name="connsiteX22" fmla="*/ 161530 w 5187334"/>
                    <a:gd name="connsiteY22" fmla="*/ 4421188 h 6763155"/>
                    <a:gd name="connsiteX23" fmla="*/ 1604425 w 5187334"/>
                    <a:gd name="connsiteY23" fmla="*/ 3990138 h 6763155"/>
                    <a:gd name="connsiteX24" fmla="*/ 2099540 w 5187334"/>
                    <a:gd name="connsiteY24" fmla="*/ 3576312 h 6763155"/>
                    <a:gd name="connsiteX25" fmla="*/ 2302566 w 5187334"/>
                    <a:gd name="connsiteY25" fmla="*/ 2883985 h 6763155"/>
                    <a:gd name="connsiteX26" fmla="*/ 2378636 w 5187334"/>
                    <a:gd name="connsiteY26" fmla="*/ 2692598 h 6763155"/>
                    <a:gd name="connsiteX27" fmla="*/ 2401184 w 5187334"/>
                    <a:gd name="connsiteY27" fmla="*/ 2604913 h 6763155"/>
                    <a:gd name="connsiteX28" fmla="*/ 2467024 w 5187334"/>
                    <a:gd name="connsiteY28" fmla="*/ 2377648 h 6763155"/>
                    <a:gd name="connsiteX29" fmla="*/ 2923205 w 5187334"/>
                    <a:gd name="connsiteY29" fmla="*/ 2508466 h 6763155"/>
                    <a:gd name="connsiteX30" fmla="*/ 3465687 w 5187334"/>
                    <a:gd name="connsiteY30" fmla="*/ 2720052 h 6763155"/>
                    <a:gd name="connsiteX31" fmla="*/ 3531318 w 5187334"/>
                    <a:gd name="connsiteY31" fmla="*/ 2850896 h 6763155"/>
                    <a:gd name="connsiteX32" fmla="*/ 2143696 w 5187334"/>
                    <a:gd name="connsiteY32" fmla="*/ 3978761 h 6763155"/>
                    <a:gd name="connsiteX33" fmla="*/ 2490588 w 5187334"/>
                    <a:gd name="connsiteY33" fmla="*/ 4907331 h 6763155"/>
                    <a:gd name="connsiteX34" fmla="*/ 2749250 w 5187334"/>
                    <a:gd name="connsiteY34" fmla="*/ 5806204 h 6763155"/>
                    <a:gd name="connsiteX35" fmla="*/ 2804913 w 5187334"/>
                    <a:gd name="connsiteY35" fmla="*/ 6145581 h 6763155"/>
                    <a:gd name="connsiteX36" fmla="*/ 2774407 w 5187334"/>
                    <a:gd name="connsiteY36" fmla="*/ 6742028 h 6763155"/>
                    <a:gd name="connsiteX37" fmla="*/ 3273177 w 5187334"/>
                    <a:gd name="connsiteY37" fmla="*/ 6199157 h 6763155"/>
                    <a:gd name="connsiteX38" fmla="*/ 3237399 w 5187334"/>
                    <a:gd name="connsiteY38" fmla="*/ 5567619 h 6763155"/>
                    <a:gd name="connsiteX39" fmla="*/ 3139409 w 5187334"/>
                    <a:gd name="connsiteY39" fmla="*/ 4843944 h 6763155"/>
                    <a:gd name="connsiteX40" fmla="*/ 4131018 w 5187334"/>
                    <a:gd name="connsiteY40" fmla="*/ 5790578 h 6763155"/>
                    <a:gd name="connsiteX41" fmla="*/ 4167212 w 5187334"/>
                    <a:gd name="connsiteY41" fmla="*/ 6355918 h 6763155"/>
                    <a:gd name="connsiteX42" fmla="*/ 4786127 w 5187334"/>
                    <a:gd name="connsiteY42" fmla="*/ 5662178 h 6763155"/>
                    <a:gd name="connsiteX43" fmla="*/ 4493714 w 5187334"/>
                    <a:gd name="connsiteY43" fmla="*/ 5486400 h 6763155"/>
                    <a:gd name="connsiteX44" fmla="*/ 3330591 w 5187334"/>
                    <a:gd name="connsiteY44" fmla="*/ 4166271 h 6763155"/>
                    <a:gd name="connsiteX45" fmla="*/ 4624188 w 5187334"/>
                    <a:gd name="connsiteY45" fmla="*/ 3373806 h 6763155"/>
                    <a:gd name="connsiteX46" fmla="*/ 4767063 w 5187334"/>
                    <a:gd name="connsiteY46" fmla="*/ 2059356 h 6763155"/>
                    <a:gd name="connsiteX47" fmla="*/ 5130369 w 5187334"/>
                    <a:gd name="connsiteY47" fmla="*/ 1969037 h 6763155"/>
                    <a:gd name="connsiteX48" fmla="*/ 5066331 w 5187334"/>
                    <a:gd name="connsiteY48" fmla="*/ 1569432 h 6763155"/>
                    <a:gd name="connsiteX49" fmla="*/ 3139279 w 5187334"/>
                    <a:gd name="connsiteY49" fmla="*/ 951455 h 6763155"/>
                    <a:gd name="connsiteX50" fmla="*/ 2999431 w 5187334"/>
                    <a:gd name="connsiteY50" fmla="*/ 1040677 h 6763155"/>
                    <a:gd name="connsiteX51" fmla="*/ 2526444 w 5187334"/>
                    <a:gd name="connsiteY51" fmla="*/ 981543 h 6763155"/>
                    <a:gd name="connsiteX52" fmla="*/ 2273418 w 5187334"/>
                    <a:gd name="connsiteY52" fmla="*/ 958995 h 6763155"/>
                    <a:gd name="connsiteX53" fmla="*/ 2258988 w 5187334"/>
                    <a:gd name="connsiteY53" fmla="*/ 878309 h 6763155"/>
                    <a:gd name="connsiteX54" fmla="*/ 2171774 w 5187334"/>
                    <a:gd name="connsiteY54" fmla="*/ 823611 h 6763155"/>
                    <a:gd name="connsiteX55" fmla="*/ 2069479 w 5187334"/>
                    <a:gd name="connsiteY55" fmla="*/ 851194 h 6763155"/>
                    <a:gd name="connsiteX56" fmla="*/ 2018356 w 5187334"/>
                    <a:gd name="connsiteY56" fmla="*/ 741905 h 6763155"/>
                    <a:gd name="connsiteX57" fmla="*/ 2146671 w 5187334"/>
                    <a:gd name="connsiteY57" fmla="*/ 681232 h 6763155"/>
                    <a:gd name="connsiteX58" fmla="*/ 2134143 w 5187334"/>
                    <a:gd name="connsiteY58" fmla="*/ 542402 h 6763155"/>
                    <a:gd name="connsiteX59" fmla="*/ 1965278 w 5187334"/>
                    <a:gd name="connsiteY59" fmla="*/ 232488 h 6763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5187334" h="6763155">
                      <a:moveTo>
                        <a:pt x="1965278" y="232488"/>
                      </a:moveTo>
                      <a:cubicBezTo>
                        <a:pt x="1668763" y="-208820"/>
                        <a:pt x="662383" y="-28649"/>
                        <a:pt x="638718" y="831127"/>
                      </a:cubicBezTo>
                      <a:cubicBezTo>
                        <a:pt x="640258" y="924002"/>
                        <a:pt x="767058" y="881596"/>
                        <a:pt x="828723" y="906831"/>
                      </a:cubicBezTo>
                      <a:cubicBezTo>
                        <a:pt x="842093" y="944592"/>
                        <a:pt x="837926" y="969827"/>
                        <a:pt x="876348" y="997567"/>
                      </a:cubicBezTo>
                      <a:lnTo>
                        <a:pt x="814188" y="1062232"/>
                      </a:lnTo>
                      <a:lnTo>
                        <a:pt x="898921" y="1198583"/>
                      </a:lnTo>
                      <a:lnTo>
                        <a:pt x="828227" y="1330445"/>
                      </a:lnTo>
                      <a:cubicBezTo>
                        <a:pt x="830271" y="1382741"/>
                        <a:pt x="882421" y="1372408"/>
                        <a:pt x="984673" y="1384621"/>
                      </a:cubicBezTo>
                      <a:cubicBezTo>
                        <a:pt x="1023869" y="1412483"/>
                        <a:pt x="1004109" y="1522576"/>
                        <a:pt x="1103487" y="1485089"/>
                      </a:cubicBezTo>
                      <a:cubicBezTo>
                        <a:pt x="1122698" y="1510232"/>
                        <a:pt x="1071625" y="1515379"/>
                        <a:pt x="1087412" y="1537986"/>
                      </a:cubicBezTo>
                      <a:cubicBezTo>
                        <a:pt x="1095763" y="1561368"/>
                        <a:pt x="1138046" y="1534345"/>
                        <a:pt x="1168622" y="1560245"/>
                      </a:cubicBezTo>
                      <a:cubicBezTo>
                        <a:pt x="1174146" y="1641259"/>
                        <a:pt x="1213133" y="1695670"/>
                        <a:pt x="1270866" y="1693387"/>
                      </a:cubicBezTo>
                      <a:lnTo>
                        <a:pt x="1507503" y="1581618"/>
                      </a:lnTo>
                      <a:cubicBezTo>
                        <a:pt x="1480964" y="1726103"/>
                        <a:pt x="1529581" y="1715264"/>
                        <a:pt x="1575693" y="1716952"/>
                      </a:cubicBezTo>
                      <a:cubicBezTo>
                        <a:pt x="1630999" y="1691561"/>
                        <a:pt x="1646221" y="1666169"/>
                        <a:pt x="1701526" y="1660820"/>
                      </a:cubicBezTo>
                      <a:cubicBezTo>
                        <a:pt x="1803883" y="1740142"/>
                        <a:pt x="1653214" y="2302969"/>
                        <a:pt x="1627806" y="2675401"/>
                      </a:cubicBezTo>
                      <a:cubicBezTo>
                        <a:pt x="1443491" y="2936082"/>
                        <a:pt x="1241638" y="3204279"/>
                        <a:pt x="1079870" y="3502538"/>
                      </a:cubicBezTo>
                      <a:lnTo>
                        <a:pt x="798635" y="3670491"/>
                      </a:lnTo>
                      <a:lnTo>
                        <a:pt x="96786" y="3932258"/>
                      </a:lnTo>
                      <a:cubicBezTo>
                        <a:pt x="-60756" y="3989316"/>
                        <a:pt x="10883" y="4110083"/>
                        <a:pt x="56311" y="4075471"/>
                      </a:cubicBezTo>
                      <a:cubicBezTo>
                        <a:pt x="14075" y="4116459"/>
                        <a:pt x="-2979" y="4173593"/>
                        <a:pt x="58816" y="4178185"/>
                      </a:cubicBezTo>
                      <a:cubicBezTo>
                        <a:pt x="35851" y="4217016"/>
                        <a:pt x="63010" y="4308065"/>
                        <a:pt x="98901" y="4300941"/>
                      </a:cubicBezTo>
                      <a:cubicBezTo>
                        <a:pt x="100154" y="4311796"/>
                        <a:pt x="-6719" y="4442925"/>
                        <a:pt x="161530" y="4421188"/>
                      </a:cubicBezTo>
                      <a:cubicBezTo>
                        <a:pt x="412451" y="4369388"/>
                        <a:pt x="1288104" y="4108821"/>
                        <a:pt x="1604425" y="3990138"/>
                      </a:cubicBezTo>
                      <a:cubicBezTo>
                        <a:pt x="1716019" y="3868896"/>
                        <a:pt x="1962894" y="3742646"/>
                        <a:pt x="2099540" y="3576312"/>
                      </a:cubicBezTo>
                      <a:cubicBezTo>
                        <a:pt x="2170555" y="3285412"/>
                        <a:pt x="2198983" y="3109749"/>
                        <a:pt x="2302566" y="2883985"/>
                      </a:cubicBezTo>
                      <a:cubicBezTo>
                        <a:pt x="2309551" y="2770084"/>
                        <a:pt x="2329063" y="2791467"/>
                        <a:pt x="2378636" y="2692598"/>
                      </a:cubicBezTo>
                      <a:cubicBezTo>
                        <a:pt x="2391732" y="2661117"/>
                        <a:pt x="2383948" y="2649054"/>
                        <a:pt x="2401184" y="2604913"/>
                      </a:cubicBezTo>
                      <a:cubicBezTo>
                        <a:pt x="2418420" y="2560772"/>
                        <a:pt x="2398392" y="2455517"/>
                        <a:pt x="2467024" y="2377648"/>
                      </a:cubicBezTo>
                      <a:cubicBezTo>
                        <a:pt x="2607393" y="2527309"/>
                        <a:pt x="2837950" y="2514128"/>
                        <a:pt x="2923205" y="2508466"/>
                      </a:cubicBezTo>
                      <a:cubicBezTo>
                        <a:pt x="3119063" y="2589016"/>
                        <a:pt x="3284860" y="2649523"/>
                        <a:pt x="3465687" y="2720052"/>
                      </a:cubicBezTo>
                      <a:lnTo>
                        <a:pt x="3531318" y="2850896"/>
                      </a:lnTo>
                      <a:cubicBezTo>
                        <a:pt x="3047065" y="3216830"/>
                        <a:pt x="2024194" y="3710530"/>
                        <a:pt x="2143696" y="3978761"/>
                      </a:cubicBezTo>
                      <a:lnTo>
                        <a:pt x="2490588" y="4907331"/>
                      </a:lnTo>
                      <a:lnTo>
                        <a:pt x="2749250" y="5806204"/>
                      </a:lnTo>
                      <a:cubicBezTo>
                        <a:pt x="2801638" y="6012579"/>
                        <a:pt x="2800720" y="5989610"/>
                        <a:pt x="2804913" y="6145581"/>
                      </a:cubicBezTo>
                      <a:cubicBezTo>
                        <a:pt x="2581390" y="6495308"/>
                        <a:pt x="2145580" y="6854885"/>
                        <a:pt x="2774407" y="6742028"/>
                      </a:cubicBezTo>
                      <a:cubicBezTo>
                        <a:pt x="2890560" y="6730591"/>
                        <a:pt x="3364957" y="6345877"/>
                        <a:pt x="3273177" y="6199157"/>
                      </a:cubicBezTo>
                      <a:cubicBezTo>
                        <a:pt x="3164209" y="5953059"/>
                        <a:pt x="3237907" y="5824871"/>
                        <a:pt x="3237399" y="5567619"/>
                      </a:cubicBezTo>
                      <a:cubicBezTo>
                        <a:pt x="3286733" y="5353815"/>
                        <a:pt x="3123251" y="4957143"/>
                        <a:pt x="3139409" y="4843944"/>
                      </a:cubicBezTo>
                      <a:cubicBezTo>
                        <a:pt x="3248359" y="4901764"/>
                        <a:pt x="4082193" y="5702696"/>
                        <a:pt x="4131018" y="5790578"/>
                      </a:cubicBezTo>
                      <a:cubicBezTo>
                        <a:pt x="4096125" y="6008657"/>
                        <a:pt x="3971121" y="6448372"/>
                        <a:pt x="4167212" y="6355918"/>
                      </a:cubicBezTo>
                      <a:cubicBezTo>
                        <a:pt x="4233313" y="6441156"/>
                        <a:pt x="4814794" y="5838510"/>
                        <a:pt x="4786127" y="5662178"/>
                      </a:cubicBezTo>
                      <a:cubicBezTo>
                        <a:pt x="4646063" y="5469491"/>
                        <a:pt x="4599826" y="5554887"/>
                        <a:pt x="4493714" y="5486400"/>
                      </a:cubicBezTo>
                      <a:cubicBezTo>
                        <a:pt x="3998641" y="5165430"/>
                        <a:pt x="3728514" y="4368244"/>
                        <a:pt x="3330591" y="4166271"/>
                      </a:cubicBezTo>
                      <a:lnTo>
                        <a:pt x="4624188" y="3373806"/>
                      </a:lnTo>
                      <a:cubicBezTo>
                        <a:pt x="4912313" y="3251312"/>
                        <a:pt x="5413379" y="2873287"/>
                        <a:pt x="4767063" y="2059356"/>
                      </a:cubicBezTo>
                      <a:cubicBezTo>
                        <a:pt x="4955805" y="2184572"/>
                        <a:pt x="5029309" y="2089331"/>
                        <a:pt x="5130369" y="1969037"/>
                      </a:cubicBezTo>
                      <a:cubicBezTo>
                        <a:pt x="5253490" y="1855043"/>
                        <a:pt x="5151143" y="1703469"/>
                        <a:pt x="5066331" y="1569432"/>
                      </a:cubicBezTo>
                      <a:cubicBezTo>
                        <a:pt x="4968444" y="1436925"/>
                        <a:pt x="3868477" y="1101497"/>
                        <a:pt x="3139279" y="951455"/>
                      </a:cubicBezTo>
                      <a:cubicBezTo>
                        <a:pt x="3064270" y="935266"/>
                        <a:pt x="3044377" y="1014277"/>
                        <a:pt x="2999431" y="1040677"/>
                      </a:cubicBezTo>
                      <a:cubicBezTo>
                        <a:pt x="2946144" y="979721"/>
                        <a:pt x="2688782" y="977203"/>
                        <a:pt x="2526444" y="981543"/>
                      </a:cubicBezTo>
                      <a:cubicBezTo>
                        <a:pt x="2396674" y="913233"/>
                        <a:pt x="2335948" y="1000000"/>
                        <a:pt x="2273418" y="958995"/>
                      </a:cubicBezTo>
                      <a:cubicBezTo>
                        <a:pt x="2272783" y="940450"/>
                        <a:pt x="2259623" y="896854"/>
                        <a:pt x="2258988" y="878309"/>
                      </a:cubicBezTo>
                      <a:cubicBezTo>
                        <a:pt x="2225742" y="828344"/>
                        <a:pt x="2207526" y="800925"/>
                        <a:pt x="2171774" y="823611"/>
                      </a:cubicBezTo>
                      <a:lnTo>
                        <a:pt x="2069479" y="851194"/>
                      </a:lnTo>
                      <a:cubicBezTo>
                        <a:pt x="2037407" y="808919"/>
                        <a:pt x="2025376" y="799211"/>
                        <a:pt x="2018356" y="741905"/>
                      </a:cubicBezTo>
                      <a:cubicBezTo>
                        <a:pt x="2066138" y="737547"/>
                        <a:pt x="2133961" y="735695"/>
                        <a:pt x="2146671" y="681232"/>
                      </a:cubicBezTo>
                      <a:cubicBezTo>
                        <a:pt x="2145836" y="636626"/>
                        <a:pt x="2150010" y="571977"/>
                        <a:pt x="2134143" y="542402"/>
                      </a:cubicBezTo>
                      <a:lnTo>
                        <a:pt x="1965278" y="2324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6" name="Donut 5">
                  <a:extLst>
                    <a:ext uri="{FF2B5EF4-FFF2-40B4-BE49-F238E27FC236}">
                      <a16:creationId xmlns:a16="http://schemas.microsoft.com/office/drawing/2014/main" id="{FC2166DF-1EAA-435B-8AC3-672A6C0AC80B}"/>
                    </a:ext>
                  </a:extLst>
                </p:cNvPr>
                <p:cNvSpPr/>
                <p:nvPr/>
              </p:nvSpPr>
              <p:spPr>
                <a:xfrm>
                  <a:off x="3074105" y="4824199"/>
                  <a:ext cx="2352142" cy="143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635" h="2546122">
                      <a:moveTo>
                        <a:pt x="3202575" y="1801576"/>
                      </a:moveTo>
                      <a:lnTo>
                        <a:pt x="2699315" y="1833514"/>
                      </a:lnTo>
                      <a:cubicBezTo>
                        <a:pt x="2701806" y="1839662"/>
                        <a:pt x="2702007" y="1845996"/>
                        <a:pt x="2702007" y="1852376"/>
                      </a:cubicBezTo>
                      <a:cubicBezTo>
                        <a:pt x="2702007" y="1877326"/>
                        <a:pt x="2698937" y="1901559"/>
                        <a:pt x="2692196" y="1924478"/>
                      </a:cubicBezTo>
                      <a:cubicBezTo>
                        <a:pt x="2705100" y="1965303"/>
                        <a:pt x="2721766" y="2004430"/>
                        <a:pt x="2742905" y="2040862"/>
                      </a:cubicBezTo>
                      <a:lnTo>
                        <a:pt x="3223429" y="1974873"/>
                      </a:lnTo>
                      <a:cubicBezTo>
                        <a:pt x="3218725" y="1968587"/>
                        <a:pt x="3218395" y="1960832"/>
                        <a:pt x="3220393" y="1953134"/>
                      </a:cubicBezTo>
                      <a:lnTo>
                        <a:pt x="3246593" y="1852200"/>
                      </a:lnTo>
                      <a:cubicBezTo>
                        <a:pt x="3227793" y="1839560"/>
                        <a:pt x="3212971" y="1821975"/>
                        <a:pt x="3202575" y="1801576"/>
                      </a:cubicBezTo>
                      <a:close/>
                      <a:moveTo>
                        <a:pt x="823528" y="1035393"/>
                      </a:moveTo>
                      <a:cubicBezTo>
                        <a:pt x="443997" y="1035393"/>
                        <a:pt x="136327" y="1343063"/>
                        <a:pt x="136327" y="1722594"/>
                      </a:cubicBezTo>
                      <a:cubicBezTo>
                        <a:pt x="136327" y="2102125"/>
                        <a:pt x="443997" y="2409795"/>
                        <a:pt x="823528" y="2409795"/>
                      </a:cubicBezTo>
                      <a:cubicBezTo>
                        <a:pt x="1203059" y="2409795"/>
                        <a:pt x="1510729" y="2102125"/>
                        <a:pt x="1510729" y="1722594"/>
                      </a:cubicBezTo>
                      <a:cubicBezTo>
                        <a:pt x="1510729" y="1484645"/>
                        <a:pt x="1389791" y="1274942"/>
                        <a:pt x="1205919" y="1151763"/>
                      </a:cubicBezTo>
                      <a:lnTo>
                        <a:pt x="965602" y="1647382"/>
                      </a:lnTo>
                      <a:cubicBezTo>
                        <a:pt x="979539" y="1669125"/>
                        <a:pt x="986372" y="1695062"/>
                        <a:pt x="986372" y="1722594"/>
                      </a:cubicBezTo>
                      <a:cubicBezTo>
                        <a:pt x="986372" y="1812530"/>
                        <a:pt x="913464" y="1885438"/>
                        <a:pt x="823528" y="1885438"/>
                      </a:cubicBezTo>
                      <a:cubicBezTo>
                        <a:pt x="733592" y="1885438"/>
                        <a:pt x="660684" y="1812530"/>
                        <a:pt x="660684" y="1722594"/>
                      </a:cubicBezTo>
                      <a:cubicBezTo>
                        <a:pt x="660684" y="1632658"/>
                        <a:pt x="733592" y="1559750"/>
                        <a:pt x="823528" y="1559750"/>
                      </a:cubicBezTo>
                      <a:lnTo>
                        <a:pt x="850107" y="1565116"/>
                      </a:lnTo>
                      <a:lnTo>
                        <a:pt x="1082115" y="1086633"/>
                      </a:lnTo>
                      <a:cubicBezTo>
                        <a:pt x="1002531" y="1053313"/>
                        <a:pt x="915122" y="1035393"/>
                        <a:pt x="823528" y="1035393"/>
                      </a:cubicBezTo>
                      <a:close/>
                      <a:moveTo>
                        <a:pt x="3342107" y="1023629"/>
                      </a:moveTo>
                      <a:cubicBezTo>
                        <a:pt x="3240506" y="1023629"/>
                        <a:pt x="3144054" y="1045678"/>
                        <a:pt x="3058087" y="1086947"/>
                      </a:cubicBezTo>
                      <a:lnTo>
                        <a:pt x="3053887" y="1092974"/>
                      </a:lnTo>
                      <a:lnTo>
                        <a:pt x="3050799" y="1090822"/>
                      </a:lnTo>
                      <a:cubicBezTo>
                        <a:pt x="2822428" y="1195821"/>
                        <a:pt x="2663579" y="1424027"/>
                        <a:pt x="2657074" y="1690250"/>
                      </a:cubicBezTo>
                      <a:lnTo>
                        <a:pt x="3194110" y="1656168"/>
                      </a:lnTo>
                      <a:cubicBezTo>
                        <a:pt x="3218984" y="1599218"/>
                        <a:pt x="3275937" y="1559750"/>
                        <a:pt x="3342107" y="1559750"/>
                      </a:cubicBezTo>
                      <a:cubicBezTo>
                        <a:pt x="3432043" y="1559750"/>
                        <a:pt x="3504951" y="1632658"/>
                        <a:pt x="3504951" y="1722594"/>
                      </a:cubicBezTo>
                      <a:cubicBezTo>
                        <a:pt x="3504951" y="1793147"/>
                        <a:pt x="3460084" y="1853220"/>
                        <a:pt x="3396806" y="1874395"/>
                      </a:cubicBezTo>
                      <a:lnTo>
                        <a:pt x="3366522" y="1991065"/>
                      </a:lnTo>
                      <a:cubicBezTo>
                        <a:pt x="3360841" y="2012948"/>
                        <a:pt x="3338496" y="2026083"/>
                        <a:pt x="3316614" y="2020403"/>
                      </a:cubicBezTo>
                      <a:lnTo>
                        <a:pt x="3249731" y="2003042"/>
                      </a:lnTo>
                      <a:lnTo>
                        <a:pt x="3246233" y="2000401"/>
                      </a:lnTo>
                      <a:lnTo>
                        <a:pt x="2758942" y="2067319"/>
                      </a:lnTo>
                      <a:cubicBezTo>
                        <a:pt x="2876224" y="2266319"/>
                        <a:pt x="3093784" y="2398031"/>
                        <a:pt x="3342107" y="2398031"/>
                      </a:cubicBezTo>
                      <a:cubicBezTo>
                        <a:pt x="3721638" y="2398031"/>
                        <a:pt x="4029308" y="2090361"/>
                        <a:pt x="4029308" y="1710830"/>
                      </a:cubicBezTo>
                      <a:cubicBezTo>
                        <a:pt x="4029308" y="1331299"/>
                        <a:pt x="3721638" y="1023629"/>
                        <a:pt x="3342107" y="1023629"/>
                      </a:cubicBezTo>
                      <a:close/>
                      <a:moveTo>
                        <a:pt x="2747740" y="879621"/>
                      </a:moveTo>
                      <a:lnTo>
                        <a:pt x="2431624" y="1557534"/>
                      </a:lnTo>
                      <a:cubicBezTo>
                        <a:pt x="2466518" y="1559197"/>
                        <a:pt x="2499547" y="1568339"/>
                        <a:pt x="2529463" y="1583175"/>
                      </a:cubicBezTo>
                      <a:cubicBezTo>
                        <a:pt x="2567390" y="1335541"/>
                        <a:pt x="2715972" y="1124471"/>
                        <a:pt x="2923316" y="1001979"/>
                      </a:cubicBezTo>
                      <a:close/>
                      <a:moveTo>
                        <a:pt x="1412867" y="724962"/>
                      </a:moveTo>
                      <a:lnTo>
                        <a:pt x="1411108" y="728590"/>
                      </a:lnTo>
                      <a:lnTo>
                        <a:pt x="2224918" y="1619301"/>
                      </a:lnTo>
                      <a:cubicBezTo>
                        <a:pt x="2235138" y="1608388"/>
                        <a:pt x="2247595" y="1600380"/>
                        <a:pt x="2260660" y="1593337"/>
                      </a:cubicBezTo>
                      <a:lnTo>
                        <a:pt x="2612535" y="838741"/>
                      </a:lnTo>
                      <a:close/>
                      <a:moveTo>
                        <a:pt x="1171626" y="702082"/>
                      </a:moveTo>
                      <a:lnTo>
                        <a:pt x="1171626" y="902031"/>
                      </a:lnTo>
                      <a:lnTo>
                        <a:pt x="1243936" y="752901"/>
                      </a:lnTo>
                      <a:lnTo>
                        <a:pt x="1199959" y="704769"/>
                      </a:lnTo>
                      <a:close/>
                      <a:moveTo>
                        <a:pt x="1171626" y="553521"/>
                      </a:moveTo>
                      <a:lnTo>
                        <a:pt x="1171626" y="555776"/>
                      </a:lnTo>
                      <a:lnTo>
                        <a:pt x="1175585" y="556152"/>
                      </a:lnTo>
                      <a:close/>
                      <a:moveTo>
                        <a:pt x="1011745" y="349271"/>
                      </a:moveTo>
                      <a:cubicBezTo>
                        <a:pt x="979497" y="349793"/>
                        <a:pt x="947484" y="352049"/>
                        <a:pt x="916888" y="356022"/>
                      </a:cubicBezTo>
                      <a:lnTo>
                        <a:pt x="908392" y="357553"/>
                      </a:lnTo>
                      <a:lnTo>
                        <a:pt x="908392" y="439265"/>
                      </a:lnTo>
                      <a:lnTo>
                        <a:pt x="1171626" y="439265"/>
                      </a:lnTo>
                      <a:lnTo>
                        <a:pt x="1171626" y="552218"/>
                      </a:lnTo>
                      <a:cubicBezTo>
                        <a:pt x="1421494" y="506753"/>
                        <a:pt x="1381070" y="378622"/>
                        <a:pt x="1108009" y="352929"/>
                      </a:cubicBezTo>
                      <a:cubicBezTo>
                        <a:pt x="1076475" y="349962"/>
                        <a:pt x="1043993" y="348749"/>
                        <a:pt x="1011745" y="349271"/>
                      </a:cubicBezTo>
                      <a:close/>
                      <a:moveTo>
                        <a:pt x="3016658" y="0"/>
                      </a:moveTo>
                      <a:cubicBezTo>
                        <a:pt x="3179721" y="0"/>
                        <a:pt x="3311909" y="69122"/>
                        <a:pt x="3311909" y="154389"/>
                      </a:cubicBezTo>
                      <a:cubicBezTo>
                        <a:pt x="3311909" y="239656"/>
                        <a:pt x="3179721" y="308778"/>
                        <a:pt x="3016658" y="308778"/>
                      </a:cubicBezTo>
                      <a:lnTo>
                        <a:pt x="3014057" y="308503"/>
                      </a:lnTo>
                      <a:lnTo>
                        <a:pt x="2825604" y="712643"/>
                      </a:lnTo>
                      <a:lnTo>
                        <a:pt x="2850300" y="714985"/>
                      </a:lnTo>
                      <a:lnTo>
                        <a:pt x="2846414" y="755960"/>
                      </a:lnTo>
                      <a:lnTo>
                        <a:pt x="3093803" y="928364"/>
                      </a:lnTo>
                      <a:cubicBezTo>
                        <a:pt x="3171543" y="900747"/>
                        <a:pt x="3255255" y="887302"/>
                        <a:pt x="3342107" y="887302"/>
                      </a:cubicBezTo>
                      <a:cubicBezTo>
                        <a:pt x="3796929" y="887302"/>
                        <a:pt x="4165635" y="1256008"/>
                        <a:pt x="4165635" y="1710830"/>
                      </a:cubicBezTo>
                      <a:cubicBezTo>
                        <a:pt x="4165635" y="2165652"/>
                        <a:pt x="3796929" y="2534358"/>
                        <a:pt x="3342107" y="2534358"/>
                      </a:cubicBezTo>
                      <a:cubicBezTo>
                        <a:pt x="3023622" y="2534358"/>
                        <a:pt x="2747364" y="2353568"/>
                        <a:pt x="2613987" y="2087225"/>
                      </a:cubicBezTo>
                      <a:lnTo>
                        <a:pt x="2577703" y="2092208"/>
                      </a:lnTo>
                      <a:cubicBezTo>
                        <a:pt x="2529779" y="2129043"/>
                        <a:pt x="2469543" y="2149960"/>
                        <a:pt x="2404423" y="2149960"/>
                      </a:cubicBezTo>
                      <a:cubicBezTo>
                        <a:pt x="2240072" y="2149960"/>
                        <a:pt x="2106839" y="2016727"/>
                        <a:pt x="2106839" y="1852376"/>
                      </a:cubicBezTo>
                      <a:cubicBezTo>
                        <a:pt x="2106839" y="1808111"/>
                        <a:pt x="2116503" y="1766104"/>
                        <a:pt x="2136219" y="1729502"/>
                      </a:cubicBezTo>
                      <a:lnTo>
                        <a:pt x="1345448" y="864005"/>
                      </a:lnTo>
                      <a:lnTo>
                        <a:pt x="1265193" y="1029520"/>
                      </a:lnTo>
                      <a:cubicBezTo>
                        <a:pt x="1495189" y="1174266"/>
                        <a:pt x="1647056" y="1430695"/>
                        <a:pt x="1647056" y="1722594"/>
                      </a:cubicBezTo>
                      <a:cubicBezTo>
                        <a:pt x="1647056" y="2177416"/>
                        <a:pt x="1278350" y="2546122"/>
                        <a:pt x="823528" y="2546122"/>
                      </a:cubicBezTo>
                      <a:cubicBezTo>
                        <a:pt x="368706" y="2546122"/>
                        <a:pt x="0" y="2177416"/>
                        <a:pt x="0" y="1722594"/>
                      </a:cubicBezTo>
                      <a:cubicBezTo>
                        <a:pt x="0" y="1282630"/>
                        <a:pt x="345010" y="923248"/>
                        <a:pt x="779296" y="901300"/>
                      </a:cubicBezTo>
                      <a:lnTo>
                        <a:pt x="779296" y="639998"/>
                      </a:lnTo>
                      <a:cubicBezTo>
                        <a:pt x="728456" y="621795"/>
                        <a:pt x="688211" y="599063"/>
                        <a:pt x="658639" y="573631"/>
                      </a:cubicBezTo>
                      <a:lnTo>
                        <a:pt x="593343" y="681875"/>
                      </a:lnTo>
                      <a:cubicBezTo>
                        <a:pt x="581665" y="701234"/>
                        <a:pt x="556505" y="707461"/>
                        <a:pt x="537146" y="695783"/>
                      </a:cubicBezTo>
                      <a:lnTo>
                        <a:pt x="477979" y="660092"/>
                      </a:lnTo>
                      <a:cubicBezTo>
                        <a:pt x="458620" y="648414"/>
                        <a:pt x="452393" y="623254"/>
                        <a:pt x="464071" y="603895"/>
                      </a:cubicBezTo>
                      <a:lnTo>
                        <a:pt x="675806" y="252889"/>
                      </a:lnTo>
                      <a:lnTo>
                        <a:pt x="681936" y="248370"/>
                      </a:lnTo>
                      <a:lnTo>
                        <a:pt x="681936" y="143725"/>
                      </a:lnTo>
                      <a:cubicBezTo>
                        <a:pt x="681936" y="109813"/>
                        <a:pt x="709428" y="82321"/>
                        <a:pt x="743340" y="82321"/>
                      </a:cubicBezTo>
                      <a:lnTo>
                        <a:pt x="846988" y="82321"/>
                      </a:lnTo>
                      <a:cubicBezTo>
                        <a:pt x="880900" y="82321"/>
                        <a:pt x="908392" y="109813"/>
                        <a:pt x="908392" y="143725"/>
                      </a:cubicBezTo>
                      <a:lnTo>
                        <a:pt x="908392" y="239467"/>
                      </a:lnTo>
                      <a:cubicBezTo>
                        <a:pt x="1000638" y="225331"/>
                        <a:pt x="1100154" y="227987"/>
                        <a:pt x="1190665" y="247692"/>
                      </a:cubicBezTo>
                      <a:cubicBezTo>
                        <a:pt x="1447155" y="303531"/>
                        <a:pt x="1527311" y="464714"/>
                        <a:pt x="1389055" y="576398"/>
                      </a:cubicBezTo>
                      <a:lnTo>
                        <a:pt x="2677869" y="698631"/>
                      </a:lnTo>
                      <a:lnTo>
                        <a:pt x="2869574" y="287518"/>
                      </a:lnTo>
                      <a:cubicBezTo>
                        <a:pt x="2780929" y="261553"/>
                        <a:pt x="2721407" y="211606"/>
                        <a:pt x="2721407" y="154389"/>
                      </a:cubicBezTo>
                      <a:cubicBezTo>
                        <a:pt x="2721407" y="69122"/>
                        <a:pt x="2853595" y="0"/>
                        <a:pt x="30166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561970" y="5600513"/>
              <a:ext cx="6559799" cy="666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8848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System Configuration Diagram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FF87DC-8074-4C18-9A58-248255CC1572}"/>
              </a:ext>
            </a:extLst>
          </p:cNvPr>
          <p:cNvGrpSpPr/>
          <p:nvPr/>
        </p:nvGrpSpPr>
        <p:grpSpPr>
          <a:xfrm>
            <a:off x="2633202" y="2087218"/>
            <a:ext cx="3236986" cy="3032324"/>
            <a:chOff x="4477508" y="2479943"/>
            <a:chExt cx="3236986" cy="30323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7F073F6-CB05-4C70-ADC8-BF1360DD82A4}"/>
                </a:ext>
              </a:extLst>
            </p:cNvPr>
            <p:cNvSpPr/>
            <p:nvPr/>
          </p:nvSpPr>
          <p:spPr>
            <a:xfrm>
              <a:off x="5085731" y="2479943"/>
              <a:ext cx="2020538" cy="1216446"/>
            </a:xfrm>
            <a:custGeom>
              <a:avLst/>
              <a:gdLst>
                <a:gd name="connsiteX0" fmla="*/ 933450 w 1866900"/>
                <a:gd name="connsiteY0" fmla="*/ 1125855 h 1123950"/>
                <a:gd name="connsiteX1" fmla="*/ 1490663 w 1866900"/>
                <a:gd name="connsiteY1" fmla="*/ 942975 h 1123950"/>
                <a:gd name="connsiteX2" fmla="*/ 1863090 w 1866900"/>
                <a:gd name="connsiteY2" fmla="*/ 1019175 h 1123950"/>
                <a:gd name="connsiteX3" fmla="*/ 1866900 w 1866900"/>
                <a:gd name="connsiteY3" fmla="*/ 938213 h 1123950"/>
                <a:gd name="connsiteX4" fmla="*/ 933450 w 1866900"/>
                <a:gd name="connsiteY4" fmla="*/ 0 h 1123950"/>
                <a:gd name="connsiteX5" fmla="*/ 0 w 1866900"/>
                <a:gd name="connsiteY5" fmla="*/ 938213 h 1123950"/>
                <a:gd name="connsiteX6" fmla="*/ 3810 w 1866900"/>
                <a:gd name="connsiteY6" fmla="*/ 1019175 h 1123950"/>
                <a:gd name="connsiteX7" fmla="*/ 376238 w 1866900"/>
                <a:gd name="connsiteY7" fmla="*/ 942975 h 1123950"/>
                <a:gd name="connsiteX8" fmla="*/ 933450 w 1866900"/>
                <a:gd name="connsiteY8" fmla="*/ 112585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900" h="1123950">
                  <a:moveTo>
                    <a:pt x="933450" y="1125855"/>
                  </a:moveTo>
                  <a:cubicBezTo>
                    <a:pt x="1089660" y="1011555"/>
                    <a:pt x="1282065" y="942975"/>
                    <a:pt x="1490663" y="942975"/>
                  </a:cubicBezTo>
                  <a:cubicBezTo>
                    <a:pt x="1623060" y="942975"/>
                    <a:pt x="1748790" y="970598"/>
                    <a:pt x="1863090" y="1019175"/>
                  </a:cubicBezTo>
                  <a:cubicBezTo>
                    <a:pt x="1864995" y="992505"/>
                    <a:pt x="1866900" y="964883"/>
                    <a:pt x="1866900" y="938213"/>
                  </a:cubicBezTo>
                  <a:cubicBezTo>
                    <a:pt x="1866900" y="420053"/>
                    <a:pt x="1448753" y="0"/>
                    <a:pt x="933450" y="0"/>
                  </a:cubicBezTo>
                  <a:cubicBezTo>
                    <a:pt x="418148" y="0"/>
                    <a:pt x="0" y="420053"/>
                    <a:pt x="0" y="938213"/>
                  </a:cubicBezTo>
                  <a:cubicBezTo>
                    <a:pt x="0" y="965835"/>
                    <a:pt x="952" y="992505"/>
                    <a:pt x="3810" y="1019175"/>
                  </a:cubicBezTo>
                  <a:cubicBezTo>
                    <a:pt x="118110" y="969645"/>
                    <a:pt x="243840" y="942975"/>
                    <a:pt x="376238" y="942975"/>
                  </a:cubicBezTo>
                  <a:cubicBezTo>
                    <a:pt x="584835" y="942975"/>
                    <a:pt x="777240" y="1010603"/>
                    <a:pt x="933450" y="1125855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183205B-6CC2-4F1C-88D7-31D8AD7A3A79}"/>
                </a:ext>
              </a:extLst>
            </p:cNvPr>
            <p:cNvSpPr/>
            <p:nvPr/>
          </p:nvSpPr>
          <p:spPr>
            <a:xfrm>
              <a:off x="4477508" y="3574200"/>
              <a:ext cx="1618493" cy="1938067"/>
            </a:xfrm>
            <a:custGeom>
              <a:avLst/>
              <a:gdLst>
                <a:gd name="connsiteX0" fmla="*/ 1114425 w 1495425"/>
                <a:gd name="connsiteY0" fmla="*/ 857250 h 1790700"/>
                <a:gd name="connsiteX1" fmla="*/ 1118235 w 1495425"/>
                <a:gd name="connsiteY1" fmla="*/ 777240 h 1790700"/>
                <a:gd name="connsiteX2" fmla="*/ 565785 w 1495425"/>
                <a:gd name="connsiteY2" fmla="*/ 0 h 1790700"/>
                <a:gd name="connsiteX3" fmla="*/ 0 w 1495425"/>
                <a:gd name="connsiteY3" fmla="*/ 857250 h 1790700"/>
                <a:gd name="connsiteX4" fmla="*/ 938213 w 1495425"/>
                <a:gd name="connsiteY4" fmla="*/ 1790700 h 1790700"/>
                <a:gd name="connsiteX5" fmla="*/ 1495425 w 1495425"/>
                <a:gd name="connsiteY5" fmla="*/ 1607820 h 1790700"/>
                <a:gd name="connsiteX6" fmla="*/ 1114425 w 1495425"/>
                <a:gd name="connsiteY6" fmla="*/ 85725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1114425" y="857250"/>
                  </a:moveTo>
                  <a:cubicBezTo>
                    <a:pt x="1114425" y="830580"/>
                    <a:pt x="1115378" y="803910"/>
                    <a:pt x="1118235" y="777240"/>
                  </a:cubicBezTo>
                  <a:cubicBezTo>
                    <a:pt x="814388" y="641985"/>
                    <a:pt x="595313" y="348615"/>
                    <a:pt x="565785" y="0"/>
                  </a:cubicBezTo>
                  <a:cubicBezTo>
                    <a:pt x="233363" y="143827"/>
                    <a:pt x="0" y="473392"/>
                    <a:pt x="0" y="857250"/>
                  </a:cubicBezTo>
                  <a:cubicBezTo>
                    <a:pt x="0" y="1372553"/>
                    <a:pt x="420053" y="1790700"/>
                    <a:pt x="938213" y="1790700"/>
                  </a:cubicBezTo>
                  <a:cubicBezTo>
                    <a:pt x="1146810" y="1790700"/>
                    <a:pt x="1339215" y="1723073"/>
                    <a:pt x="1495425" y="1607820"/>
                  </a:cubicBezTo>
                  <a:cubicBezTo>
                    <a:pt x="1263968" y="1438275"/>
                    <a:pt x="1114425" y="1164908"/>
                    <a:pt x="1114425" y="85725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CAC66-A490-44ED-B26A-B75B79FBC92A}"/>
                </a:ext>
              </a:extLst>
            </p:cNvPr>
            <p:cNvSpPr/>
            <p:nvPr/>
          </p:nvSpPr>
          <p:spPr>
            <a:xfrm>
              <a:off x="6096001" y="3574200"/>
              <a:ext cx="1618493" cy="1938067"/>
            </a:xfrm>
            <a:custGeom>
              <a:avLst/>
              <a:gdLst>
                <a:gd name="connsiteX0" fmla="*/ 929640 w 1495425"/>
                <a:gd name="connsiteY0" fmla="*/ 0 h 1790700"/>
                <a:gd name="connsiteX1" fmla="*/ 377190 w 1495425"/>
                <a:gd name="connsiteY1" fmla="*/ 777240 h 1790700"/>
                <a:gd name="connsiteX2" fmla="*/ 381000 w 1495425"/>
                <a:gd name="connsiteY2" fmla="*/ 857250 h 1790700"/>
                <a:gd name="connsiteX3" fmla="*/ 0 w 1495425"/>
                <a:gd name="connsiteY3" fmla="*/ 1607820 h 1790700"/>
                <a:gd name="connsiteX4" fmla="*/ 557213 w 1495425"/>
                <a:gd name="connsiteY4" fmla="*/ 1790700 h 1790700"/>
                <a:gd name="connsiteX5" fmla="*/ 1495425 w 1495425"/>
                <a:gd name="connsiteY5" fmla="*/ 857250 h 1790700"/>
                <a:gd name="connsiteX6" fmla="*/ 929640 w 1495425"/>
                <a:gd name="connsiteY6" fmla="*/ 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929640" y="0"/>
                  </a:moveTo>
                  <a:cubicBezTo>
                    <a:pt x="900113" y="347663"/>
                    <a:pt x="681038" y="641985"/>
                    <a:pt x="377190" y="777240"/>
                  </a:cubicBezTo>
                  <a:cubicBezTo>
                    <a:pt x="379095" y="803910"/>
                    <a:pt x="381000" y="830580"/>
                    <a:pt x="381000" y="857250"/>
                  </a:cubicBezTo>
                  <a:cubicBezTo>
                    <a:pt x="381000" y="1164908"/>
                    <a:pt x="231458" y="1438275"/>
                    <a:pt x="0" y="1607820"/>
                  </a:cubicBezTo>
                  <a:cubicBezTo>
                    <a:pt x="156210" y="1722120"/>
                    <a:pt x="348615" y="1790700"/>
                    <a:pt x="557213" y="1790700"/>
                  </a:cubicBezTo>
                  <a:cubicBezTo>
                    <a:pt x="1075373" y="1790700"/>
                    <a:pt x="1495425" y="1372553"/>
                    <a:pt x="1495425" y="857250"/>
                  </a:cubicBezTo>
                  <a:cubicBezTo>
                    <a:pt x="1495425" y="473392"/>
                    <a:pt x="1262063" y="143827"/>
                    <a:pt x="92964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A5926-9A22-48A0-8EC7-CB41CD8A57CA}"/>
                </a:ext>
              </a:extLst>
            </p:cNvPr>
            <p:cNvGrpSpPr/>
            <p:nvPr/>
          </p:nvGrpSpPr>
          <p:grpSpPr>
            <a:xfrm>
              <a:off x="5088823" y="3500521"/>
              <a:ext cx="2007138" cy="1820545"/>
              <a:chOff x="5088823" y="3500521"/>
              <a:chExt cx="2007138" cy="182054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3DBD43C-F087-4766-98EC-FE0EF09AE0E9}"/>
                  </a:ext>
                </a:extLst>
              </p:cNvPr>
              <p:cNvSpPr/>
              <p:nvPr/>
            </p:nvSpPr>
            <p:spPr>
              <a:xfrm>
                <a:off x="5088823" y="3500521"/>
                <a:ext cx="999960" cy="917489"/>
              </a:xfrm>
              <a:custGeom>
                <a:avLst/>
                <a:gdLst>
                  <a:gd name="connsiteX0" fmla="*/ 552450 w 923925"/>
                  <a:gd name="connsiteY0" fmla="*/ 853440 h 847725"/>
                  <a:gd name="connsiteX1" fmla="*/ 929640 w 923925"/>
                  <a:gd name="connsiteY1" fmla="*/ 182880 h 847725"/>
                  <a:gd name="connsiteX2" fmla="*/ 372428 w 923925"/>
                  <a:gd name="connsiteY2" fmla="*/ 0 h 847725"/>
                  <a:gd name="connsiteX3" fmla="*/ 0 w 923925"/>
                  <a:gd name="connsiteY3" fmla="*/ 76200 h 847725"/>
                  <a:gd name="connsiteX4" fmla="*/ 552450 w 923925"/>
                  <a:gd name="connsiteY4" fmla="*/ 85344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552450" y="853440"/>
                    </a:moveTo>
                    <a:cubicBezTo>
                      <a:pt x="576263" y="578168"/>
                      <a:pt x="719138" y="337185"/>
                      <a:pt x="929640" y="182880"/>
                    </a:cubicBezTo>
                    <a:cubicBezTo>
                      <a:pt x="773430" y="68580"/>
                      <a:pt x="581025" y="0"/>
                      <a:pt x="372428" y="0"/>
                    </a:cubicBezTo>
                    <a:cubicBezTo>
                      <a:pt x="240030" y="0"/>
                      <a:pt x="114300" y="27623"/>
                      <a:pt x="0" y="76200"/>
                    </a:cubicBezTo>
                    <a:cubicBezTo>
                      <a:pt x="30480" y="424815"/>
                      <a:pt x="248603" y="718185"/>
                      <a:pt x="552450" y="8534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73BCCC9-B59D-4B6D-8B5B-0B134F837949}"/>
                  </a:ext>
                </a:extLst>
              </p:cNvPr>
              <p:cNvSpPr/>
              <p:nvPr/>
            </p:nvSpPr>
            <p:spPr>
              <a:xfrm>
                <a:off x="6096001" y="3500521"/>
                <a:ext cx="999960" cy="917489"/>
              </a:xfrm>
              <a:custGeom>
                <a:avLst/>
                <a:gdLst>
                  <a:gd name="connsiteX0" fmla="*/ 0 w 923925"/>
                  <a:gd name="connsiteY0" fmla="*/ 182880 h 847725"/>
                  <a:gd name="connsiteX1" fmla="*/ 377190 w 923925"/>
                  <a:gd name="connsiteY1" fmla="*/ 853440 h 847725"/>
                  <a:gd name="connsiteX2" fmla="*/ 929640 w 923925"/>
                  <a:gd name="connsiteY2" fmla="*/ 76200 h 847725"/>
                  <a:gd name="connsiteX3" fmla="*/ 557213 w 923925"/>
                  <a:gd name="connsiteY3" fmla="*/ 0 h 847725"/>
                  <a:gd name="connsiteX4" fmla="*/ 0 w 923925"/>
                  <a:gd name="connsiteY4" fmla="*/ 18288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0" y="182880"/>
                    </a:moveTo>
                    <a:cubicBezTo>
                      <a:pt x="210503" y="338138"/>
                      <a:pt x="354330" y="579120"/>
                      <a:pt x="377190" y="853440"/>
                    </a:cubicBezTo>
                    <a:cubicBezTo>
                      <a:pt x="681038" y="718185"/>
                      <a:pt x="900113" y="424815"/>
                      <a:pt x="929640" y="76200"/>
                    </a:cubicBezTo>
                    <a:cubicBezTo>
                      <a:pt x="815340" y="26670"/>
                      <a:pt x="689610" y="0"/>
                      <a:pt x="557213" y="0"/>
                    </a:cubicBezTo>
                    <a:cubicBezTo>
                      <a:pt x="348615" y="0"/>
                      <a:pt x="155258" y="67627"/>
                      <a:pt x="0" y="182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05EAA43-4AF3-4C52-8F61-AAA608B3D575}"/>
                  </a:ext>
                </a:extLst>
              </p:cNvPr>
              <p:cNvSpPr/>
              <p:nvPr/>
            </p:nvSpPr>
            <p:spPr>
              <a:xfrm>
                <a:off x="5683646" y="4424195"/>
                <a:ext cx="824710" cy="896871"/>
              </a:xfrm>
              <a:custGeom>
                <a:avLst/>
                <a:gdLst>
                  <a:gd name="connsiteX0" fmla="*/ 762000 w 762000"/>
                  <a:gd name="connsiteY0" fmla="*/ 80010 h 828675"/>
                  <a:gd name="connsiteX1" fmla="*/ 758190 w 762000"/>
                  <a:gd name="connsiteY1" fmla="*/ 0 h 828675"/>
                  <a:gd name="connsiteX2" fmla="*/ 381000 w 762000"/>
                  <a:gd name="connsiteY2" fmla="*/ 80010 h 828675"/>
                  <a:gd name="connsiteX3" fmla="*/ 3810 w 762000"/>
                  <a:gd name="connsiteY3" fmla="*/ 0 h 828675"/>
                  <a:gd name="connsiteX4" fmla="*/ 0 w 762000"/>
                  <a:gd name="connsiteY4" fmla="*/ 80010 h 828675"/>
                  <a:gd name="connsiteX5" fmla="*/ 381000 w 762000"/>
                  <a:gd name="connsiteY5" fmla="*/ 830580 h 828675"/>
                  <a:gd name="connsiteX6" fmla="*/ 762000 w 762000"/>
                  <a:gd name="connsiteY6" fmla="*/ 8001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828675">
                    <a:moveTo>
                      <a:pt x="762000" y="80010"/>
                    </a:moveTo>
                    <a:cubicBezTo>
                      <a:pt x="762000" y="53340"/>
                      <a:pt x="761047" y="26670"/>
                      <a:pt x="758190" y="0"/>
                    </a:cubicBezTo>
                    <a:cubicBezTo>
                      <a:pt x="642938" y="51435"/>
                      <a:pt x="515303" y="80010"/>
                      <a:pt x="381000" y="80010"/>
                    </a:cubicBezTo>
                    <a:cubicBezTo>
                      <a:pt x="246697" y="80010"/>
                      <a:pt x="119063" y="51435"/>
                      <a:pt x="3810" y="0"/>
                    </a:cubicBezTo>
                    <a:cubicBezTo>
                      <a:pt x="1905" y="26670"/>
                      <a:pt x="0" y="53340"/>
                      <a:pt x="0" y="80010"/>
                    </a:cubicBezTo>
                    <a:cubicBezTo>
                      <a:pt x="0" y="387667"/>
                      <a:pt x="149542" y="661035"/>
                      <a:pt x="381000" y="830580"/>
                    </a:cubicBezTo>
                    <a:cubicBezTo>
                      <a:pt x="611505" y="661035"/>
                      <a:pt x="762000" y="387667"/>
                      <a:pt x="762000" y="800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0CDE840-6268-4E6A-BA8A-8D8337633ECB}"/>
              </a:ext>
            </a:extLst>
          </p:cNvPr>
          <p:cNvSpPr txBox="1"/>
          <p:nvPr/>
        </p:nvSpPr>
        <p:spPr>
          <a:xfrm>
            <a:off x="2492651" y="5266010"/>
            <a:ext cx="3518083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Home Training Service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36EDB4-160C-43DC-9260-CF660BEB454C}"/>
              </a:ext>
            </a:extLst>
          </p:cNvPr>
          <p:cNvGrpSpPr/>
          <p:nvPr/>
        </p:nvGrpSpPr>
        <p:grpSpPr>
          <a:xfrm>
            <a:off x="6244284" y="2098412"/>
            <a:ext cx="3732743" cy="3366496"/>
            <a:chOff x="1880404" y="2899140"/>
            <a:chExt cx="3732743" cy="33664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CB6BDE-99DE-43E3-A582-9FF808CD3D87}"/>
                </a:ext>
              </a:extLst>
            </p:cNvPr>
            <p:cNvSpPr txBox="1"/>
            <p:nvPr/>
          </p:nvSpPr>
          <p:spPr>
            <a:xfrm>
              <a:off x="1880404" y="2899140"/>
              <a:ext cx="3732743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dirty="0" smtClean="0">
                  <a:cs typeface="Arial" pitchFamily="34" charset="0"/>
                </a:rPr>
                <a:t>Exercise Management</a:t>
              </a:r>
              <a:endParaRPr lang="en-US" altLang="ko-KR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C03E77-7555-40E5-81EF-640BEA5995FD}"/>
                </a:ext>
              </a:extLst>
            </p:cNvPr>
            <p:cNvSpPr txBox="1"/>
            <p:nvPr/>
          </p:nvSpPr>
          <p:spPr>
            <a:xfrm>
              <a:off x="1880404" y="5311164"/>
              <a:ext cx="3732743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dirty="0" smtClean="0">
                  <a:cs typeface="Arial" pitchFamily="34" charset="0"/>
                </a:rPr>
                <a:t>User Management</a:t>
              </a:r>
              <a:endParaRPr lang="en-US" altLang="ko-KR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B4DE71-8340-448C-AE56-BDCAA3877CD3}"/>
                </a:ext>
              </a:extLst>
            </p:cNvPr>
            <p:cNvSpPr txBox="1"/>
            <p:nvPr/>
          </p:nvSpPr>
          <p:spPr>
            <a:xfrm>
              <a:off x="1880404" y="4105152"/>
              <a:ext cx="3732743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dirty="0" smtClean="0">
                  <a:cs typeface="Arial" pitchFamily="34" charset="0"/>
                </a:rPr>
                <a:t>Information Management</a:t>
              </a:r>
              <a:endParaRPr lang="en-US" altLang="ko-KR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D8964E-9004-4B80-89B2-3BF73AE7F026}"/>
                </a:ext>
              </a:extLst>
            </p:cNvPr>
            <p:cNvSpPr txBox="1"/>
            <p:nvPr/>
          </p:nvSpPr>
          <p:spPr>
            <a:xfrm>
              <a:off x="2686706" y="3213072"/>
              <a:ext cx="2926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운동 관리 영역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신체 활동에 대한 정보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신체 활동을 도와주는 응용 프로그램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FD7853-7AB3-4B79-8E14-1D30AF74224B}"/>
                </a:ext>
              </a:extLst>
            </p:cNvPr>
            <p:cNvSpPr txBox="1"/>
            <p:nvPr/>
          </p:nvSpPr>
          <p:spPr>
            <a:xfrm>
              <a:off x="2686706" y="4416189"/>
              <a:ext cx="2926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cs typeface="Arial" pitchFamily="34" charset="0"/>
                </a:rPr>
                <a:t>정보 관리 영역</a:t>
              </a:r>
              <a:endParaRPr lang="en-US" altLang="ko-KR" sz="1200" dirty="0" smtClean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cs typeface="Arial" pitchFamily="34" charset="0"/>
                </a:rPr>
                <a:t>각 활동에 대한 칼로리 소모 정보</a:t>
              </a:r>
              <a:endParaRPr lang="en-US" altLang="ko-KR" sz="1200" dirty="0" smtClean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cs typeface="Arial" pitchFamily="34" charset="0"/>
                </a:rPr>
                <a:t>활동한 내역에 대한 필요한 활동 정보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0FE808-F149-4389-B6CE-188B91BB3F17}"/>
                </a:ext>
              </a:extLst>
            </p:cNvPr>
            <p:cNvSpPr txBox="1"/>
            <p:nvPr/>
          </p:nvSpPr>
          <p:spPr>
            <a:xfrm>
              <a:off x="2686706" y="5619305"/>
              <a:ext cx="2926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사용자 관리 영역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사용자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활동 영역에 대한 정보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cs typeface="Arial" pitchFamily="34" charset="0"/>
                </a:rPr>
                <a:t>활동 날짜에 대한 정보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sp>
        <p:nvSpPr>
          <p:cNvPr id="40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432053" y="3734417"/>
            <a:ext cx="501028" cy="49825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F47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5034755" y="4098963"/>
            <a:ext cx="476085" cy="473449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008016" y="2396176"/>
            <a:ext cx="487352" cy="487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6436410" y="2511922"/>
            <a:ext cx="487352" cy="4873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7C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3007268" y="4098963"/>
            <a:ext cx="472724" cy="473449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6437316" y="4905017"/>
            <a:ext cx="472724" cy="473449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30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System Flow Chart</a:t>
            </a:r>
            <a:endParaRPr lang="en-US" dirty="0"/>
          </a:p>
        </p:txBody>
      </p:sp>
      <p:sp>
        <p:nvSpPr>
          <p:cNvPr id="11" name="Pentagon 9">
            <a:extLst>
              <a:ext uri="{FF2B5EF4-FFF2-40B4-BE49-F238E27FC236}">
                <a16:creationId xmlns:a16="http://schemas.microsoft.com/office/drawing/2014/main" id="{E9C4BDB9-8EFD-4B6E-9DF9-404701906AB8}"/>
              </a:ext>
            </a:extLst>
          </p:cNvPr>
          <p:cNvSpPr/>
          <p:nvPr/>
        </p:nvSpPr>
        <p:spPr>
          <a:xfrm>
            <a:off x="1686247" y="1917351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F7ADE-0507-49ED-A2CC-E58BDE0B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44855"/>
              </p:ext>
            </p:extLst>
          </p:nvPr>
        </p:nvGraphicFramePr>
        <p:xfrm>
          <a:off x="1808901" y="2043352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사용자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신체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활동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영상 정보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Pentagon 11">
            <a:extLst>
              <a:ext uri="{FF2B5EF4-FFF2-40B4-BE49-F238E27FC236}">
                <a16:creationId xmlns:a16="http://schemas.microsoft.com/office/drawing/2014/main" id="{4DC31D9D-9B9F-4754-A9E7-0A2AF4C74E0F}"/>
              </a:ext>
            </a:extLst>
          </p:cNvPr>
          <p:cNvSpPr/>
          <p:nvPr/>
        </p:nvSpPr>
        <p:spPr>
          <a:xfrm>
            <a:off x="6554625" y="3881772"/>
            <a:ext cx="2736000" cy="1332000"/>
          </a:xfrm>
          <a:prstGeom prst="homePlate">
            <a:avLst>
              <a:gd name="adj" fmla="val 141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DF182E-2D2B-4230-B021-F5BF26B44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22733"/>
              </p:ext>
            </p:extLst>
          </p:nvPr>
        </p:nvGraphicFramePr>
        <p:xfrm>
          <a:off x="6666013" y="4007773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Web Page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날짜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운동 정보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소모 칼로리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활동 영역에 대한 필요 운동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Pentagon 5">
            <a:extLst>
              <a:ext uri="{FF2B5EF4-FFF2-40B4-BE49-F238E27FC236}">
                <a16:creationId xmlns:a16="http://schemas.microsoft.com/office/drawing/2014/main" id="{63B26CBD-673F-436C-95FE-A82607458FE4}"/>
              </a:ext>
            </a:extLst>
          </p:cNvPr>
          <p:cNvSpPr/>
          <p:nvPr/>
        </p:nvSpPr>
        <p:spPr>
          <a:xfrm>
            <a:off x="4905991" y="1917351"/>
            <a:ext cx="2762705" cy="1317515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0BD9A40B-6E8C-4902-B760-D6688685F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167153"/>
              </p:ext>
            </p:extLst>
          </p:nvPr>
        </p:nvGraphicFramePr>
        <p:xfrm>
          <a:off x="5019350" y="2028868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서버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영상 정보 인식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사용자와 피드백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Pentagon 9">
            <a:extLst>
              <a:ext uri="{FF2B5EF4-FFF2-40B4-BE49-F238E27FC236}">
                <a16:creationId xmlns:a16="http://schemas.microsoft.com/office/drawing/2014/main" id="{E9C4BDB9-8EFD-4B6E-9DF9-404701906AB8}"/>
              </a:ext>
            </a:extLst>
          </p:cNvPr>
          <p:cNvSpPr/>
          <p:nvPr/>
        </p:nvSpPr>
        <p:spPr>
          <a:xfrm>
            <a:off x="8116440" y="1917351"/>
            <a:ext cx="2772000" cy="1332000"/>
          </a:xfrm>
          <a:prstGeom prst="homePlate">
            <a:avLst>
              <a:gd name="adj" fmla="val 141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7C4F7ADE-0507-49ED-A2CC-E58BDE0B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46871"/>
              </p:ext>
            </p:extLst>
          </p:nvPr>
        </p:nvGraphicFramePr>
        <p:xfrm>
          <a:off x="8239094" y="2043352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사용자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신체 활동 종료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Pentagon 5">
            <a:extLst>
              <a:ext uri="{FF2B5EF4-FFF2-40B4-BE49-F238E27FC236}">
                <a16:creationId xmlns:a16="http://schemas.microsoft.com/office/drawing/2014/main" id="{63B26CBD-673F-436C-95FE-A82607458FE4}"/>
              </a:ext>
            </a:extLst>
          </p:cNvPr>
          <p:cNvSpPr/>
          <p:nvPr/>
        </p:nvSpPr>
        <p:spPr>
          <a:xfrm>
            <a:off x="3072247" y="3896256"/>
            <a:ext cx="2772000" cy="1317515"/>
          </a:xfrm>
          <a:prstGeom prst="homePlate">
            <a:avLst>
              <a:gd name="adj" fmla="val 141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0BD9A40B-6E8C-4902-B760-D6688685F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67"/>
              </p:ext>
            </p:extLst>
          </p:nvPr>
        </p:nvGraphicFramePr>
        <p:xfrm>
          <a:off x="3185606" y="4007773"/>
          <a:ext cx="2304000" cy="1080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서버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신체 활동에 대한 정보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DB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저장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칼로리 계산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3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구현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72906" y="1026819"/>
            <a:ext cx="5267268" cy="5216120"/>
            <a:chOff x="5743528" y="978743"/>
            <a:chExt cx="5267268" cy="5216120"/>
          </a:xfrm>
        </p:grpSpPr>
        <p:grpSp>
          <p:nvGrpSpPr>
            <p:cNvPr id="16" name="그룹 15"/>
            <p:cNvGrpSpPr/>
            <p:nvPr/>
          </p:nvGrpSpPr>
          <p:grpSpPr>
            <a:xfrm>
              <a:off x="5743528" y="978743"/>
              <a:ext cx="4510385" cy="4878208"/>
              <a:chOff x="8458782" y="4016738"/>
              <a:chExt cx="1968223" cy="2128732"/>
            </a:xfrm>
          </p:grpSpPr>
          <p:sp>
            <p:nvSpPr>
              <p:cNvPr id="13" name="Graphic 232">
                <a:extLst>
                  <a:ext uri="{FF2B5EF4-FFF2-40B4-BE49-F238E27FC236}">
                    <a16:creationId xmlns:a16="http://schemas.microsoft.com/office/drawing/2014/main" id="{99F6A6FB-7857-4D38-8D84-2299E2596787}"/>
                  </a:ext>
                </a:extLst>
              </p:cNvPr>
              <p:cNvSpPr/>
              <p:nvPr/>
            </p:nvSpPr>
            <p:spPr>
              <a:xfrm flipH="1">
                <a:off x="8458782" y="4233370"/>
                <a:ext cx="1705592" cy="1912100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rgbClr val="6E9FAC"/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634AF910-898C-40D8-8315-F9B3DE78D757}"/>
                  </a:ext>
                </a:extLst>
              </p:cNvPr>
              <p:cNvSpPr/>
              <p:nvPr/>
            </p:nvSpPr>
            <p:spPr>
              <a:xfrm rot="20979654" flipH="1">
                <a:off x="8834118" y="4016738"/>
                <a:ext cx="1592887" cy="200204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rgbClr val="F47758">
                  <a:alpha val="70000"/>
                </a:srgb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5846766" y="5693708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3268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5874020" y="2286887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09E375-2FF1-43C4-99CF-27637DF5817A}"/>
              </a:ext>
            </a:extLst>
          </p:cNvPr>
          <p:cNvSpPr txBox="1"/>
          <p:nvPr/>
        </p:nvSpPr>
        <p:spPr>
          <a:xfrm>
            <a:off x="975688" y="652712"/>
            <a:ext cx="37811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 smtClean="0">
                <a:solidFill>
                  <a:schemeClr val="accent1"/>
                </a:solidFill>
                <a:cs typeface="Arial" pitchFamily="34" charset="0"/>
              </a:rPr>
              <a:t>Image</a:t>
            </a:r>
            <a:endParaRPr lang="en-GB" altLang="ko-KR" sz="3200" dirty="0">
              <a:cs typeface="Arial" pitchFamily="34" charset="0"/>
            </a:endParaRPr>
          </a:p>
          <a:p>
            <a:r>
              <a:rPr lang="en-GB" altLang="ko-KR" sz="3200" dirty="0" smtClean="0">
                <a:cs typeface="Arial" pitchFamily="34" charset="0"/>
              </a:rPr>
              <a:t>Data</a:t>
            </a:r>
          </a:p>
          <a:p>
            <a:r>
              <a:rPr lang="en-GB" altLang="ko-KR" sz="3200" dirty="0" smtClean="0">
                <a:solidFill>
                  <a:schemeClr val="accent1"/>
                </a:solidFill>
                <a:cs typeface="Arial" pitchFamily="34" charset="0"/>
              </a:rPr>
              <a:t>Collection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자유형: 도형 13">
            <a:extLst>
              <a:ext uri="{FF2B5EF4-FFF2-40B4-BE49-F238E27FC236}">
                <a16:creationId xmlns:a16="http://schemas.microsoft.com/office/drawing/2014/main" id="{D084DDB6-9B4C-4F49-94FC-7737F0F904AA}"/>
              </a:ext>
            </a:extLst>
          </p:cNvPr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749766-0D2A-4D83-AA2D-E0F1DC4C14A2}"/>
              </a:ext>
            </a:extLst>
          </p:cNvPr>
          <p:cNvSpPr txBox="1"/>
          <p:nvPr/>
        </p:nvSpPr>
        <p:spPr>
          <a:xfrm>
            <a:off x="1707058" y="2915382"/>
            <a:ext cx="3049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Pose Net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을 통한 모델을 구축하기 위해 신체 활동에 대한 이미지를 수집했다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하체 운동으로 나누어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가지의 운동을 선정했다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각 활동에 대해 정확도를 높이고 올바른 자세를 제시하기 위해 각 행동의 이미지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800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장을 수집했다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44" name="자유형: 도형 14">
            <a:extLst>
              <a:ext uri="{FF2B5EF4-FFF2-40B4-BE49-F238E27FC236}">
                <a16:creationId xmlns:a16="http://schemas.microsoft.com/office/drawing/2014/main" id="{602BCE28-9ED6-4B1C-A795-AFF899DEC8BF}"/>
              </a:ext>
            </a:extLst>
          </p:cNvPr>
          <p:cNvSpPr/>
          <p:nvPr/>
        </p:nvSpPr>
        <p:spPr>
          <a:xfrm rot="10800000">
            <a:off x="4773694" y="589486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5" name="그림 개체 틀 1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7381" y="58739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</p:spPr>
      </p:pic>
      <p:pic>
        <p:nvPicPr>
          <p:cNvPr id="46" name="그림 개체 틀 7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>
          <a:xfrm>
            <a:off x="8420748" y="1745251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</p:spPr>
      </p:pic>
      <p:pic>
        <p:nvPicPr>
          <p:cNvPr id="49" name="그림 개체 틀 8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7381" y="3431762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</p:spPr>
      </p:pic>
      <p:sp>
        <p:nvSpPr>
          <p:cNvPr id="50" name="Freeform: Shape 18">
            <a:extLst>
              <a:ext uri="{FF2B5EF4-FFF2-40B4-BE49-F238E27FC236}">
                <a16:creationId xmlns:a16="http://schemas.microsoft.com/office/drawing/2014/main" id="{9C1B2E21-ED64-40A7-986F-1BA014711AE7}"/>
              </a:ext>
            </a:extLst>
          </p:cNvPr>
          <p:cNvSpPr/>
          <p:nvPr/>
        </p:nvSpPr>
        <p:spPr>
          <a:xfrm rot="16200000" flipH="1">
            <a:off x="6502756" y="3065048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목 차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45E9D2-16B0-464D-A23D-EA4D87776273}"/>
              </a:ext>
            </a:extLst>
          </p:cNvPr>
          <p:cNvCxnSpPr>
            <a:cxnSpLocks/>
          </p:cNvCxnSpPr>
          <p:nvPr/>
        </p:nvCxnSpPr>
        <p:spPr>
          <a:xfrm>
            <a:off x="1013792" y="3877204"/>
            <a:ext cx="10306879" cy="0"/>
          </a:xfrm>
          <a:prstGeom prst="line">
            <a:avLst/>
          </a:prstGeom>
          <a:ln w="79375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A7873507-5257-4E34-9476-6E622FD5ACA5}"/>
              </a:ext>
            </a:extLst>
          </p:cNvPr>
          <p:cNvSpPr/>
          <p:nvPr/>
        </p:nvSpPr>
        <p:spPr>
          <a:xfrm flipH="1">
            <a:off x="1394076" y="3274876"/>
            <a:ext cx="720080" cy="64807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D4D7AD2-47E0-4CE1-9295-CA454507799F}"/>
              </a:ext>
            </a:extLst>
          </p:cNvPr>
          <p:cNvSpPr/>
          <p:nvPr/>
        </p:nvSpPr>
        <p:spPr>
          <a:xfrm flipH="1">
            <a:off x="4094546" y="3274876"/>
            <a:ext cx="720080" cy="648072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335F58C-CCED-4697-962D-7CA9AB39BBCD}"/>
              </a:ext>
            </a:extLst>
          </p:cNvPr>
          <p:cNvSpPr/>
          <p:nvPr/>
        </p:nvSpPr>
        <p:spPr>
          <a:xfrm flipH="1">
            <a:off x="6795016" y="3274876"/>
            <a:ext cx="720080" cy="648072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618BC59-6F4A-4889-A49B-7D5355661FE1}"/>
              </a:ext>
            </a:extLst>
          </p:cNvPr>
          <p:cNvSpPr/>
          <p:nvPr/>
        </p:nvSpPr>
        <p:spPr>
          <a:xfrm flipH="1">
            <a:off x="9495484" y="3274876"/>
            <a:ext cx="720080" cy="648072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3AB8A74-DDB7-480F-9776-ED09E8439490}"/>
              </a:ext>
            </a:extLst>
          </p:cNvPr>
          <p:cNvSpPr/>
          <p:nvPr/>
        </p:nvSpPr>
        <p:spPr>
          <a:xfrm>
            <a:off x="2744311" y="3841513"/>
            <a:ext cx="720080" cy="648072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3E035DD-787A-437B-ABDE-DDD34659AA2A}"/>
              </a:ext>
            </a:extLst>
          </p:cNvPr>
          <p:cNvSpPr/>
          <p:nvPr/>
        </p:nvSpPr>
        <p:spPr>
          <a:xfrm>
            <a:off x="5444781" y="3841513"/>
            <a:ext cx="720080" cy="64807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D34A12D-0694-44CC-B73C-2F947A9F0A33}"/>
              </a:ext>
            </a:extLst>
          </p:cNvPr>
          <p:cNvSpPr/>
          <p:nvPr/>
        </p:nvSpPr>
        <p:spPr>
          <a:xfrm>
            <a:off x="8145251" y="3841513"/>
            <a:ext cx="720080" cy="648072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FC867-4413-4DC9-B462-30C7964627C7}"/>
              </a:ext>
            </a:extLst>
          </p:cNvPr>
          <p:cNvSpPr txBox="1"/>
          <p:nvPr/>
        </p:nvSpPr>
        <p:spPr>
          <a:xfrm>
            <a:off x="1254813" y="2642797"/>
            <a:ext cx="832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배 경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B01AB-CDA2-47CC-9095-707EB27F52AE}"/>
              </a:ext>
            </a:extLst>
          </p:cNvPr>
          <p:cNvSpPr txBox="1"/>
          <p:nvPr/>
        </p:nvSpPr>
        <p:spPr>
          <a:xfrm>
            <a:off x="3648413" y="2642797"/>
            <a:ext cx="137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개발 방법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3C164-3D58-48C6-94F1-0A1771983DD8}"/>
              </a:ext>
            </a:extLst>
          </p:cNvPr>
          <p:cNvSpPr txBox="1"/>
          <p:nvPr/>
        </p:nvSpPr>
        <p:spPr>
          <a:xfrm>
            <a:off x="6353018" y="2640767"/>
            <a:ext cx="1600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시스템 설계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27F18-7F57-47B6-A05C-7DBB6D4669FA}"/>
              </a:ext>
            </a:extLst>
          </p:cNvPr>
          <p:cNvSpPr txBox="1"/>
          <p:nvPr/>
        </p:nvSpPr>
        <p:spPr>
          <a:xfrm>
            <a:off x="9285990" y="2646316"/>
            <a:ext cx="102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보완점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DFDD2-3E2C-45B0-98F9-F4B7E5186596}"/>
              </a:ext>
            </a:extLst>
          </p:cNvPr>
          <p:cNvSpPr txBox="1"/>
          <p:nvPr/>
        </p:nvSpPr>
        <p:spPr>
          <a:xfrm>
            <a:off x="2196817" y="4599017"/>
            <a:ext cx="183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필요성과 목적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3A512-E074-4E6E-9AE4-27ECD152F4B5}"/>
              </a:ext>
            </a:extLst>
          </p:cNvPr>
          <p:cNvSpPr txBox="1"/>
          <p:nvPr/>
        </p:nvSpPr>
        <p:spPr>
          <a:xfrm>
            <a:off x="4953878" y="4604887"/>
            <a:ext cx="170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이론적 배경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645DD-54C0-4B50-BCA5-CC9D1F537032}"/>
              </a:ext>
            </a:extLst>
          </p:cNvPr>
          <p:cNvSpPr txBox="1"/>
          <p:nvPr/>
        </p:nvSpPr>
        <p:spPr>
          <a:xfrm>
            <a:off x="8123834" y="4604887"/>
            <a:ext cx="8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구현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4AAB97C6-A072-4884-8919-228EAB7E453A}"/>
              </a:ext>
            </a:extLst>
          </p:cNvPr>
          <p:cNvSpPr/>
          <p:nvPr/>
        </p:nvSpPr>
        <p:spPr>
          <a:xfrm rot="2700000">
            <a:off x="7046017" y="3387997"/>
            <a:ext cx="214805" cy="38510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A95FE855-4B9C-4C59-AC76-E6A43D2B8333}"/>
              </a:ext>
            </a:extLst>
          </p:cNvPr>
          <p:cNvSpPr/>
          <p:nvPr/>
        </p:nvSpPr>
        <p:spPr>
          <a:xfrm>
            <a:off x="5671754" y="4040807"/>
            <a:ext cx="266134" cy="2491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1620371" y="3412298"/>
            <a:ext cx="267490" cy="373227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778882" y="3425220"/>
            <a:ext cx="153285" cy="34148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8347019" y="4010880"/>
            <a:ext cx="316544" cy="317327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14817" y="3456194"/>
            <a:ext cx="279537" cy="2795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2952750" y="4018678"/>
            <a:ext cx="299501" cy="29862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05636B63-E6A3-4986-A305-E95FC602A318}"/>
              </a:ext>
            </a:extLst>
          </p:cNvPr>
          <p:cNvGrpSpPr/>
          <p:nvPr/>
        </p:nvGrpSpPr>
        <p:grpSpPr>
          <a:xfrm>
            <a:off x="2440631" y="3670928"/>
            <a:ext cx="2292846" cy="2213593"/>
            <a:chOff x="919228" y="3823327"/>
            <a:chExt cx="2292846" cy="22135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A52E-B859-4024-B5C3-3A5E5403697B}"/>
                </a:ext>
              </a:extLst>
            </p:cNvPr>
            <p:cNvSpPr/>
            <p:nvPr userDrawn="1"/>
          </p:nvSpPr>
          <p:spPr>
            <a:xfrm>
              <a:off x="919228" y="3823327"/>
              <a:ext cx="2292846" cy="360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0AC705-5012-4536-9F9F-FDF2C1FBD317}"/>
                </a:ext>
              </a:extLst>
            </p:cNvPr>
            <p:cNvSpPr/>
            <p:nvPr userDrawn="1"/>
          </p:nvSpPr>
          <p:spPr>
            <a:xfrm>
              <a:off x="919228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9CC7E1-148B-47CA-A510-9007AE0C67C8}"/>
                </a:ext>
              </a:extLst>
            </p:cNvPr>
            <p:cNvSpPr/>
            <p:nvPr userDrawn="1"/>
          </p:nvSpPr>
          <p:spPr>
            <a:xfrm>
              <a:off x="919228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1" name="그룹 1">
            <a:extLst>
              <a:ext uri="{FF2B5EF4-FFF2-40B4-BE49-F238E27FC236}">
                <a16:creationId xmlns:a16="http://schemas.microsoft.com/office/drawing/2014/main" id="{5F1FF52E-1591-4E4C-B06E-43726FCC776D}"/>
              </a:ext>
            </a:extLst>
          </p:cNvPr>
          <p:cNvGrpSpPr/>
          <p:nvPr/>
        </p:nvGrpSpPr>
        <p:grpSpPr>
          <a:xfrm>
            <a:off x="5147129" y="3670928"/>
            <a:ext cx="2292846" cy="2213593"/>
            <a:chOff x="3362631" y="3823327"/>
            <a:chExt cx="2292846" cy="22135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EDDF58-1F41-4505-88D1-74157FD3164F}"/>
                </a:ext>
              </a:extLst>
            </p:cNvPr>
            <p:cNvSpPr/>
            <p:nvPr userDrawn="1"/>
          </p:nvSpPr>
          <p:spPr>
            <a:xfrm>
              <a:off x="3362631" y="3823327"/>
              <a:ext cx="2292846" cy="360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AFC4D1-BCC0-4F54-AB06-D75D4DB03ECB}"/>
                </a:ext>
              </a:extLst>
            </p:cNvPr>
            <p:cNvSpPr/>
            <p:nvPr userDrawn="1"/>
          </p:nvSpPr>
          <p:spPr>
            <a:xfrm>
              <a:off x="336263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AB2631-0F6C-45CF-B718-25406A32EEBD}"/>
                </a:ext>
              </a:extLst>
            </p:cNvPr>
            <p:cNvSpPr/>
            <p:nvPr userDrawn="1"/>
          </p:nvSpPr>
          <p:spPr>
            <a:xfrm>
              <a:off x="336263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5" name="그룹 3">
            <a:extLst>
              <a:ext uri="{FF2B5EF4-FFF2-40B4-BE49-F238E27FC236}">
                <a16:creationId xmlns:a16="http://schemas.microsoft.com/office/drawing/2014/main" id="{50B1CE02-60E0-4741-B15E-E2E551693929}"/>
              </a:ext>
            </a:extLst>
          </p:cNvPr>
          <p:cNvGrpSpPr/>
          <p:nvPr/>
        </p:nvGrpSpPr>
        <p:grpSpPr>
          <a:xfrm>
            <a:off x="7869681" y="3670928"/>
            <a:ext cx="2292846" cy="2213593"/>
            <a:chOff x="9038721" y="3823327"/>
            <a:chExt cx="2292846" cy="22135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0CD5B2-92C2-4A60-A050-966565FD0930}"/>
                </a:ext>
              </a:extLst>
            </p:cNvPr>
            <p:cNvSpPr/>
            <p:nvPr userDrawn="1"/>
          </p:nvSpPr>
          <p:spPr>
            <a:xfrm>
              <a:off x="9038721" y="3823327"/>
              <a:ext cx="2292846" cy="360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4DE239-A761-4687-9F79-FEFC3BAAE5D7}"/>
                </a:ext>
              </a:extLst>
            </p:cNvPr>
            <p:cNvSpPr/>
            <p:nvPr userDrawn="1"/>
          </p:nvSpPr>
          <p:spPr>
            <a:xfrm>
              <a:off x="9038721" y="4183368"/>
              <a:ext cx="2292846" cy="14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CD8F98-90B5-4C94-B9D8-79B243ECB514}"/>
                </a:ext>
              </a:extLst>
            </p:cNvPr>
            <p:cNvSpPr/>
            <p:nvPr userDrawn="1"/>
          </p:nvSpPr>
          <p:spPr>
            <a:xfrm>
              <a:off x="9038721" y="5676880"/>
              <a:ext cx="2292846" cy="3600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63C054-8701-40C9-B543-30F2D54E3A52}"/>
              </a:ext>
            </a:extLst>
          </p:cNvPr>
          <p:cNvSpPr txBox="1">
            <a:spLocks/>
          </p:cNvSpPr>
          <p:nvPr/>
        </p:nvSpPr>
        <p:spPr>
          <a:xfrm>
            <a:off x="2579447" y="3711854"/>
            <a:ext cx="1969594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Case 1</a:t>
            </a:r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292783A-7433-4705-994F-FB8642E0D7D6}"/>
              </a:ext>
            </a:extLst>
          </p:cNvPr>
          <p:cNvSpPr txBox="1">
            <a:spLocks/>
          </p:cNvSpPr>
          <p:nvPr/>
        </p:nvSpPr>
        <p:spPr>
          <a:xfrm>
            <a:off x="2579447" y="5604304"/>
            <a:ext cx="196326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Health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56F4BB1-A6E0-4F00-B845-3484FEBC2748}"/>
              </a:ext>
            </a:extLst>
          </p:cNvPr>
          <p:cNvSpPr txBox="1">
            <a:spLocks/>
          </p:cNvSpPr>
          <p:nvPr/>
        </p:nvSpPr>
        <p:spPr>
          <a:xfrm>
            <a:off x="5291354" y="3711854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Case 2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F2065AE-1137-4298-A89D-8E6475806B85}"/>
              </a:ext>
            </a:extLst>
          </p:cNvPr>
          <p:cNvSpPr txBox="1">
            <a:spLocks/>
          </p:cNvSpPr>
          <p:nvPr/>
        </p:nvSpPr>
        <p:spPr>
          <a:xfrm>
            <a:off x="5297681" y="5604304"/>
            <a:ext cx="196326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Care</a:t>
            </a:r>
            <a:endParaRPr lang="en-US" dirty="0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D2EAACA-7956-4BEF-B5DB-F82AAF881E8E}"/>
              </a:ext>
            </a:extLst>
          </p:cNvPr>
          <p:cNvSpPr txBox="1">
            <a:spLocks/>
          </p:cNvSpPr>
          <p:nvPr/>
        </p:nvSpPr>
        <p:spPr>
          <a:xfrm>
            <a:off x="8037379" y="3711854"/>
            <a:ext cx="1975921" cy="26246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Case 3</a:t>
            </a:r>
            <a:endParaRPr lang="en-US" dirty="0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1138E08-31A4-4DEE-AE69-6BE5A088BCFE}"/>
              </a:ext>
            </a:extLst>
          </p:cNvPr>
          <p:cNvSpPr txBox="1">
            <a:spLocks/>
          </p:cNvSpPr>
          <p:nvPr/>
        </p:nvSpPr>
        <p:spPr>
          <a:xfrm>
            <a:off x="8043705" y="5604304"/>
            <a:ext cx="196326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Anywhere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2F97594-2448-4250-AFE6-9845A4D99BBA}"/>
              </a:ext>
            </a:extLst>
          </p:cNvPr>
          <p:cNvSpPr txBox="1">
            <a:spLocks/>
          </p:cNvSpPr>
          <p:nvPr/>
        </p:nvSpPr>
        <p:spPr>
          <a:xfrm>
            <a:off x="2579447" y="4103128"/>
            <a:ext cx="1963266" cy="33297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Accuracy </a:t>
            </a:r>
            <a:r>
              <a:rPr lang="en-US" altLang="ko-KR" dirty="0" smtClean="0">
                <a:solidFill>
                  <a:schemeClr val="accent1"/>
                </a:solidFill>
              </a:rPr>
              <a:t>80%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325A795-6B8E-42E2-9310-DA4485C6C9A2}"/>
              </a:ext>
            </a:extLst>
          </p:cNvPr>
          <p:cNvSpPr txBox="1">
            <a:spLocks/>
          </p:cNvSpPr>
          <p:nvPr/>
        </p:nvSpPr>
        <p:spPr>
          <a:xfrm>
            <a:off x="2579447" y="4496547"/>
            <a:ext cx="196326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/>
              <a:t>부족한 정확도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75D01-1CFC-4166-B052-2598C9D32DEA}"/>
              </a:ext>
            </a:extLst>
          </p:cNvPr>
          <p:cNvSpPr txBox="1"/>
          <p:nvPr/>
        </p:nvSpPr>
        <p:spPr>
          <a:xfrm>
            <a:off x="2583746" y="4711465"/>
            <a:ext cx="195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Case 1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경우 정확도가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 못 미치는 정도의 수준으로 모델로써 활용하기에는 부족하다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95EE251-B453-497B-B290-B48A714C4D1F}"/>
              </a:ext>
            </a:extLst>
          </p:cNvPr>
          <p:cNvSpPr txBox="1">
            <a:spLocks/>
          </p:cNvSpPr>
          <p:nvPr/>
        </p:nvSpPr>
        <p:spPr>
          <a:xfrm>
            <a:off x="5297681" y="4103128"/>
            <a:ext cx="1963266" cy="33297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Accuracy </a:t>
            </a:r>
            <a:r>
              <a:rPr lang="en-US" altLang="ko-KR" dirty="0" smtClean="0">
                <a:solidFill>
                  <a:schemeClr val="accent2"/>
                </a:solidFill>
              </a:rPr>
              <a:t>99%-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0396041-1FE8-48D6-8079-5FC768607755}"/>
              </a:ext>
            </a:extLst>
          </p:cNvPr>
          <p:cNvSpPr txBox="1">
            <a:spLocks/>
          </p:cNvSpPr>
          <p:nvPr/>
        </p:nvSpPr>
        <p:spPr>
          <a:xfrm>
            <a:off x="5127446" y="4496547"/>
            <a:ext cx="230373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smtClean="0"/>
              <a:t>높은 정확도와 </a:t>
            </a:r>
            <a:r>
              <a:rPr lang="ko-KR" altLang="en-US" b="1" dirty="0" smtClean="0"/>
              <a:t>낮은 신뢰도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7720F2-A772-41B6-A468-09C64934B0D5}"/>
              </a:ext>
            </a:extLst>
          </p:cNvPr>
          <p:cNvSpPr txBox="1"/>
          <p:nvPr/>
        </p:nvSpPr>
        <p:spPr>
          <a:xfrm>
            <a:off x="5127447" y="4729052"/>
            <a:ext cx="2303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Case 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경우 정확도가 매우 높게 나왔으나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과적합이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일어나는 현상이 나타나 모델의 신뢰도가 낮다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76563798-E9CD-4F06-AA02-EF81D8AA0345}"/>
              </a:ext>
            </a:extLst>
          </p:cNvPr>
          <p:cNvSpPr txBox="1">
            <a:spLocks/>
          </p:cNvSpPr>
          <p:nvPr/>
        </p:nvSpPr>
        <p:spPr>
          <a:xfrm>
            <a:off x="8043705" y="4103128"/>
            <a:ext cx="1963266" cy="332978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Accuracy </a:t>
            </a:r>
            <a:r>
              <a:rPr lang="en-US" altLang="ko-KR" dirty="0" smtClean="0">
                <a:solidFill>
                  <a:schemeClr val="accent4"/>
                </a:solidFill>
              </a:rPr>
              <a:t>99%+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1F87229-4A4D-4243-BC99-79981FE3F612}"/>
              </a:ext>
            </a:extLst>
          </p:cNvPr>
          <p:cNvSpPr txBox="1">
            <a:spLocks/>
          </p:cNvSpPr>
          <p:nvPr/>
        </p:nvSpPr>
        <p:spPr>
          <a:xfrm>
            <a:off x="8043705" y="4496547"/>
            <a:ext cx="1963266" cy="21602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ko-KR" alt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/>
              <a:t>높은 정확도와 신뢰도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D6A13F-B44C-4682-B9A2-017D107FE950}"/>
              </a:ext>
            </a:extLst>
          </p:cNvPr>
          <p:cNvSpPr txBox="1"/>
          <p:nvPr/>
        </p:nvSpPr>
        <p:spPr>
          <a:xfrm>
            <a:off x="7888150" y="4729050"/>
            <a:ext cx="2274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Case 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경우 최적화된 모습을 보여주고 높은 정확도와 신뢰도를 가지고 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40630" y="1684642"/>
            <a:ext cx="2280423" cy="19862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rgbClr val="8AC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877910" y="1679249"/>
            <a:ext cx="2277207" cy="19862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47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150759" y="1676865"/>
            <a:ext cx="2280423" cy="19862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307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083833" y="2552156"/>
            <a:ext cx="5812893" cy="2017574"/>
            <a:chOff x="4980628" y="1360115"/>
            <a:chExt cx="2236570" cy="20175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Firebase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Google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에서 지원하는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Backend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 툴이다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Firebase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에서 서버와 데이터베이스 개발이 가능하고 도메인 호스팅까지 가능해서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Backend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개발에 최적화 되어있다고 할 수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데이터베이스를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 제어가 가능함은 물론이고 그래프를 통해서 사용자 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이용률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활용 정보도 간단하게 확인이 가능하다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Firebase Backend Development</a:t>
              </a:r>
              <a:endParaRPr lang="ko-KR" alt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31688" r="36611" b="45126"/>
          <a:stretch/>
        </p:blipFill>
        <p:spPr>
          <a:xfrm>
            <a:off x="289703" y="1859936"/>
            <a:ext cx="5794130" cy="1380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t="5899" r="61342" b="67179"/>
          <a:stretch/>
        </p:blipFill>
        <p:spPr>
          <a:xfrm>
            <a:off x="1274441" y="3240327"/>
            <a:ext cx="2066193" cy="1846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2" t="51924" r="10559" b="18718"/>
          <a:stretch/>
        </p:blipFill>
        <p:spPr>
          <a:xfrm>
            <a:off x="3340634" y="3240327"/>
            <a:ext cx="2066414" cy="20134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"/>
            <a:ext cx="12192000" cy="1178838"/>
          </a:xfrm>
          <a:prstGeom prst="rect">
            <a:avLst/>
          </a:prstGeom>
          <a:solidFill>
            <a:srgbClr val="039B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6945" r="12546" b="29565"/>
          <a:stretch/>
        </p:blipFill>
        <p:spPr>
          <a:xfrm>
            <a:off x="289703" y="151343"/>
            <a:ext cx="2769577" cy="80889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695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Backend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242093" y="2552156"/>
            <a:ext cx="5812893" cy="1694409"/>
            <a:chOff x="4980628" y="1360115"/>
            <a:chExt cx="2236570" cy="1694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Main Page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에서는 본 서비스를 간단하게 소개하는 페이지로써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활동할 수 있는 신체 활동에 대한 설명이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상단 메뉴를 통해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Home, Training, Graph, Contact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페이지로 이동할 수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부분은 접근성을 높이기 위해 드롭다운으로 구현했다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itchFamily="34" charset="0"/>
                </a:rPr>
                <a:t>Frontend Development – Main Page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1"/>
            <a:ext cx="12192000" cy="1178838"/>
          </a:xfrm>
          <a:prstGeom prst="rect">
            <a:avLst/>
          </a:prstGeom>
          <a:solidFill>
            <a:srgbClr val="F0DA50"/>
          </a:solidFill>
          <a:ln>
            <a:solidFill>
              <a:srgbClr val="F0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695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Frontend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0" y="262565"/>
            <a:ext cx="1161508" cy="6530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52" y="244391"/>
            <a:ext cx="1124769" cy="689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48" y="1546470"/>
            <a:ext cx="4729452" cy="44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242093" y="2552156"/>
            <a:ext cx="5812893" cy="2987070"/>
            <a:chOff x="4980628" y="1360115"/>
            <a:chExt cx="2236570" cy="29870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Page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구축한 모델을 적용한 부분으로써 사용자가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직접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홈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트레이닝 서비스를 이용할 수 있는 부분이다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상체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하체 운동으로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Squat, Lunge, Shoulder Press, Leg Raise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활동할 수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사용자와 프로그램 간에 피드백을 주고 받는 부분으로 사용자가 잘못된 자세를 취할 경우 자세를 교정하라는 음성 데이터가 재생된다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올바른 자세로 활동한 경우에는 해당 운동의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Count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 증가하고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Database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에 저장된다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itchFamily="34" charset="0"/>
                </a:rPr>
                <a:t>Frontend Development –</a:t>
              </a:r>
              <a:r>
                <a:rPr lang="ko-KR" altLang="en-US" sz="1600" b="1" dirty="0">
                  <a:cs typeface="Arial" pitchFamily="34" charset="0"/>
                </a:rPr>
                <a:t> </a:t>
              </a:r>
              <a:r>
                <a:rPr lang="en-US" altLang="ko-KR" sz="1600" b="1" dirty="0" smtClean="0">
                  <a:cs typeface="Arial" pitchFamily="34" charset="0"/>
                </a:rPr>
                <a:t>Training Page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1"/>
            <a:ext cx="12192000" cy="1178838"/>
          </a:xfrm>
          <a:prstGeom prst="rect">
            <a:avLst/>
          </a:prstGeom>
          <a:solidFill>
            <a:srgbClr val="F0DA50"/>
          </a:solidFill>
          <a:ln>
            <a:solidFill>
              <a:srgbClr val="F0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695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Frontend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0" y="262565"/>
            <a:ext cx="1161508" cy="6530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52" y="244391"/>
            <a:ext cx="1124769" cy="689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88" y="1546470"/>
            <a:ext cx="4732712" cy="42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242093" y="2552156"/>
            <a:ext cx="5812893" cy="1331297"/>
            <a:chOff x="4980628" y="1360115"/>
            <a:chExt cx="2236570" cy="13312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Graph Page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사용자가 활동한 내역에 대한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Database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데이터를 받아서 신체활동에 대한 종합적인 그래프를 나타낸다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활동은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날짜별로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활동 내역이 저장된다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itchFamily="34" charset="0"/>
                </a:rPr>
                <a:t>Frontend Development –</a:t>
              </a:r>
              <a:r>
                <a:rPr lang="ko-KR" altLang="en-US" sz="1600" b="1" dirty="0">
                  <a:cs typeface="Arial" pitchFamily="34" charset="0"/>
                </a:rPr>
                <a:t> </a:t>
              </a:r>
              <a:r>
                <a:rPr lang="en-US" altLang="ko-KR" sz="1600" b="1" dirty="0" smtClean="0">
                  <a:cs typeface="Arial" pitchFamily="34" charset="0"/>
                </a:rPr>
                <a:t>Graph Page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1"/>
            <a:ext cx="12192000" cy="1178838"/>
          </a:xfrm>
          <a:prstGeom prst="rect">
            <a:avLst/>
          </a:prstGeom>
          <a:solidFill>
            <a:srgbClr val="F0DA50"/>
          </a:solidFill>
          <a:ln>
            <a:solidFill>
              <a:srgbClr val="F0D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695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Frontend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0" y="262565"/>
            <a:ext cx="1161508" cy="6530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52" y="244391"/>
            <a:ext cx="1124769" cy="689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88" y="1546470"/>
            <a:ext cx="4447849" cy="42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9CC7E1-148B-47CA-A510-9007AE0C67C8}"/>
              </a:ext>
            </a:extLst>
          </p:cNvPr>
          <p:cNvSpPr/>
          <p:nvPr userDrawn="1"/>
        </p:nvSpPr>
        <p:spPr>
          <a:xfrm>
            <a:off x="2402354" y="3036257"/>
            <a:ext cx="7415546" cy="9466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</a:t>
            </a:r>
            <a:r>
              <a:rPr lang="en-US" altLang="ko-KR" dirty="0" smtClean="0"/>
              <a:t>train-5772b.web.app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852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6110127" y="2233637"/>
            <a:ext cx="512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Web Page</a:t>
            </a:r>
            <a:r>
              <a:rPr lang="ko-KR" altLang="en-US" sz="1200" dirty="0" smtClean="0">
                <a:cs typeface="Arial" pitchFamily="34" charset="0"/>
              </a:rPr>
              <a:t>로 구현함으로써 사용자와의 접근성을 높이고 이용이 편리하여 사용자에게 쉽고 편리한 홈 트레이닝 서비스를 제공할 수 있다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ko-KR" altLang="en-US" sz="1200" dirty="0" smtClean="0">
                <a:cs typeface="Arial" pitchFamily="34" charset="0"/>
              </a:rPr>
              <a:t>컴퓨터</a:t>
            </a:r>
            <a:r>
              <a:rPr lang="en-US" altLang="ko-KR" sz="1200" dirty="0" smtClean="0">
                <a:cs typeface="Arial" pitchFamily="34" charset="0"/>
              </a:rPr>
              <a:t>, </a:t>
            </a:r>
            <a:r>
              <a:rPr lang="ko-KR" altLang="en-US" sz="1200" dirty="0" smtClean="0">
                <a:cs typeface="Arial" pitchFamily="34" charset="0"/>
              </a:rPr>
              <a:t>휴대폰 등 디바이스에 대한 제약이 적다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Expectation effect</a:t>
            </a:r>
            <a:endParaRPr lang="en-US" dirty="0"/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634AF910-898C-40D8-8315-F9B3DE78D757}"/>
              </a:ext>
            </a:extLst>
          </p:cNvPr>
          <p:cNvSpPr/>
          <p:nvPr/>
        </p:nvSpPr>
        <p:spPr>
          <a:xfrm rot="20979654" flipH="1">
            <a:off x="1725221" y="1332171"/>
            <a:ext cx="3374906" cy="4241804"/>
          </a:xfrm>
          <a:custGeom>
            <a:avLst/>
            <a:gdLst>
              <a:gd name="connsiteX0" fmla="*/ 5056453 w 5075311"/>
              <a:gd name="connsiteY0" fmla="*/ 5614820 h 6378986"/>
              <a:gd name="connsiteX1" fmla="*/ 4947404 w 5075311"/>
              <a:gd name="connsiteY1" fmla="*/ 5571364 h 6378986"/>
              <a:gd name="connsiteX2" fmla="*/ 4861312 w 5075311"/>
              <a:gd name="connsiteY2" fmla="*/ 5615640 h 6378986"/>
              <a:gd name="connsiteX3" fmla="*/ 4684209 w 5075311"/>
              <a:gd name="connsiteY3" fmla="*/ 5686973 h 6378986"/>
              <a:gd name="connsiteX4" fmla="*/ 4430853 w 5075311"/>
              <a:gd name="connsiteY4" fmla="*/ 5707471 h 6378986"/>
              <a:gd name="connsiteX5" fmla="*/ 4398876 w 5075311"/>
              <a:gd name="connsiteY5" fmla="*/ 5706651 h 6378986"/>
              <a:gd name="connsiteX6" fmla="*/ 4334103 w 5075311"/>
              <a:gd name="connsiteY6" fmla="*/ 5658276 h 6378986"/>
              <a:gd name="connsiteX7" fmla="*/ 4280808 w 5075311"/>
              <a:gd name="connsiteY7" fmla="*/ 5521349 h 6378986"/>
              <a:gd name="connsiteX8" fmla="*/ 4194716 w 5075311"/>
              <a:gd name="connsiteY8" fmla="*/ 5275372 h 6378986"/>
              <a:gd name="connsiteX9" fmla="*/ 4032372 w 5075311"/>
              <a:gd name="connsiteY9" fmla="*/ 4761282 h 6378986"/>
              <a:gd name="connsiteX10" fmla="*/ 4002854 w 5075311"/>
              <a:gd name="connsiteY10" fmla="*/ 4551382 h 6378986"/>
              <a:gd name="connsiteX11" fmla="*/ 3934801 w 5075311"/>
              <a:gd name="connsiteY11" fmla="*/ 4289828 h 6378986"/>
              <a:gd name="connsiteX12" fmla="*/ 3801974 w 5075311"/>
              <a:gd name="connsiteY12" fmla="*/ 4074188 h 6378986"/>
              <a:gd name="connsiteX13" fmla="*/ 3606833 w 5075311"/>
              <a:gd name="connsiteY13" fmla="*/ 3670787 h 6378986"/>
              <a:gd name="connsiteX14" fmla="*/ 3358396 w 5075311"/>
              <a:gd name="connsiteY14" fmla="*/ 3292803 h 6378986"/>
              <a:gd name="connsiteX15" fmla="*/ 3307562 w 5075311"/>
              <a:gd name="connsiteY15" fmla="*/ 3228029 h 6378986"/>
              <a:gd name="connsiteX16" fmla="*/ 3282964 w 5075311"/>
              <a:gd name="connsiteY16" fmla="*/ 3143578 h 6378986"/>
              <a:gd name="connsiteX17" fmla="*/ 3320680 w 5075311"/>
              <a:gd name="connsiteY17" fmla="*/ 3009930 h 6378986"/>
              <a:gd name="connsiteX18" fmla="*/ 3393653 w 5075311"/>
              <a:gd name="connsiteY18" fmla="*/ 2678682 h 6378986"/>
              <a:gd name="connsiteX19" fmla="*/ 3406772 w 5075311"/>
              <a:gd name="connsiteY19" fmla="*/ 2467143 h 6378986"/>
              <a:gd name="connsiteX20" fmla="*/ 3482205 w 5075311"/>
              <a:gd name="connsiteY20" fmla="*/ 2043243 h 6378986"/>
              <a:gd name="connsiteX21" fmla="*/ 3495323 w 5075311"/>
              <a:gd name="connsiteY21" fmla="*/ 2008807 h 6378986"/>
              <a:gd name="connsiteX22" fmla="*/ 3542059 w 5075311"/>
              <a:gd name="connsiteY22" fmla="*/ 2009627 h 6378986"/>
              <a:gd name="connsiteX23" fmla="*/ 3561737 w 5075311"/>
              <a:gd name="connsiteY23" fmla="*/ 2055542 h 6378986"/>
              <a:gd name="connsiteX24" fmla="*/ 3672426 w 5075311"/>
              <a:gd name="connsiteY24" fmla="*/ 2252323 h 6378986"/>
              <a:gd name="connsiteX25" fmla="*/ 3824931 w 5075311"/>
              <a:gd name="connsiteY25" fmla="*/ 2322017 h 6378986"/>
              <a:gd name="connsiteX26" fmla="*/ 3904464 w 5075311"/>
              <a:gd name="connsiteY26" fmla="*/ 2292499 h 6378986"/>
              <a:gd name="connsiteX27" fmla="*/ 3992196 w 5075311"/>
              <a:gd name="connsiteY27" fmla="*/ 2211327 h 6378986"/>
              <a:gd name="connsiteX28" fmla="*/ 4079107 w 5075311"/>
              <a:gd name="connsiteY28" fmla="*/ 2100638 h 6378986"/>
              <a:gd name="connsiteX29" fmla="*/ 4270969 w 5075311"/>
              <a:gd name="connsiteY29" fmla="*/ 1850562 h 6378986"/>
              <a:gd name="connsiteX30" fmla="*/ 4418555 w 5075311"/>
              <a:gd name="connsiteY30" fmla="*/ 1652141 h 6378986"/>
              <a:gd name="connsiteX31" fmla="*/ 4386578 w 5075311"/>
              <a:gd name="connsiteY31" fmla="*/ 1506195 h 6378986"/>
              <a:gd name="connsiteX32" fmla="*/ 4173398 w 5075311"/>
              <a:gd name="connsiteY32" fmla="*/ 1466839 h 6378986"/>
              <a:gd name="connsiteX33" fmla="*/ 4124203 w 5075311"/>
              <a:gd name="connsiteY33" fmla="*/ 1560310 h 6378986"/>
              <a:gd name="connsiteX34" fmla="*/ 4144701 w 5075311"/>
              <a:gd name="connsiteY34" fmla="*/ 1697237 h 6378986"/>
              <a:gd name="connsiteX35" fmla="*/ 4102885 w 5075311"/>
              <a:gd name="connsiteY35" fmla="*/ 1797267 h 6378986"/>
              <a:gd name="connsiteX36" fmla="*/ 4060249 w 5075311"/>
              <a:gd name="connsiteY36" fmla="*/ 1831704 h 6378986"/>
              <a:gd name="connsiteX37" fmla="*/ 3957759 w 5075311"/>
              <a:gd name="connsiteY37" fmla="*/ 1914516 h 6378986"/>
              <a:gd name="connsiteX38" fmla="*/ 3900364 w 5075311"/>
              <a:gd name="connsiteY38" fmla="*/ 1953052 h 6378986"/>
              <a:gd name="connsiteX39" fmla="*/ 3833131 w 5075311"/>
              <a:gd name="connsiteY39" fmla="*/ 1925995 h 6378986"/>
              <a:gd name="connsiteX40" fmla="*/ 3818372 w 5075311"/>
              <a:gd name="connsiteY40" fmla="*/ 1894838 h 6378986"/>
              <a:gd name="connsiteX41" fmla="*/ 3641269 w 5075311"/>
              <a:gd name="connsiteY41" fmla="*/ 1451260 h 6378986"/>
              <a:gd name="connsiteX42" fmla="*/ 3388734 w 5075311"/>
              <a:gd name="connsiteY42" fmla="*/ 1191345 h 6378986"/>
              <a:gd name="connsiteX43" fmla="*/ 3334619 w 5075311"/>
              <a:gd name="connsiteY43" fmla="*/ 1166748 h 6378986"/>
              <a:gd name="connsiteX44" fmla="*/ 3306742 w 5075311"/>
              <a:gd name="connsiteY44" fmla="*/ 1146250 h 6378986"/>
              <a:gd name="connsiteX45" fmla="*/ 3297722 w 5075311"/>
              <a:gd name="connsiteY45" fmla="*/ 1126572 h 6378986"/>
              <a:gd name="connsiteX46" fmla="*/ 3323960 w 5075311"/>
              <a:gd name="connsiteY46" fmla="*/ 979806 h 6378986"/>
              <a:gd name="connsiteX47" fmla="*/ 3387914 w 5075311"/>
              <a:gd name="connsiteY47" fmla="*/ 916672 h 6378986"/>
              <a:gd name="connsiteX48" fmla="*/ 3491224 w 5075311"/>
              <a:gd name="connsiteY48" fmla="*/ 901913 h 6378986"/>
              <a:gd name="connsiteX49" fmla="*/ 3556817 w 5075311"/>
              <a:gd name="connsiteY49" fmla="*/ 836320 h 6378986"/>
              <a:gd name="connsiteX50" fmla="*/ 3569116 w 5075311"/>
              <a:gd name="connsiteY50" fmla="*/ 733009 h 6378986"/>
              <a:gd name="connsiteX51" fmla="*/ 3578135 w 5075311"/>
              <a:gd name="connsiteY51" fmla="*/ 678075 h 6378986"/>
              <a:gd name="connsiteX52" fmla="*/ 3612572 w 5075311"/>
              <a:gd name="connsiteY52" fmla="*/ 621500 h 6378986"/>
              <a:gd name="connsiteX53" fmla="*/ 3629790 w 5075311"/>
              <a:gd name="connsiteY53" fmla="*/ 568205 h 6378986"/>
              <a:gd name="connsiteX54" fmla="*/ 3613392 w 5075311"/>
              <a:gd name="connsiteY54" fmla="*/ 542788 h 6378986"/>
              <a:gd name="connsiteX55" fmla="*/ 3578135 w 5075311"/>
              <a:gd name="connsiteY55" fmla="*/ 387823 h 6378986"/>
              <a:gd name="connsiteX56" fmla="*/ 3560097 w 5075311"/>
              <a:gd name="connsiteY56" fmla="*/ 277133 h 6378986"/>
              <a:gd name="connsiteX57" fmla="*/ 3479745 w 5075311"/>
              <a:gd name="connsiteY57" fmla="*/ 112329 h 6378986"/>
              <a:gd name="connsiteX58" fmla="*/ 3435469 w 5075311"/>
              <a:gd name="connsiteY58" fmla="*/ 66414 h 6378986"/>
              <a:gd name="connsiteX59" fmla="*/ 3296082 w 5075311"/>
              <a:gd name="connsiteY59" fmla="*/ 14759 h 6378986"/>
              <a:gd name="connsiteX60" fmla="*/ 3226389 w 5075311"/>
              <a:gd name="connsiteY60" fmla="*/ 0 h 6378986"/>
              <a:gd name="connsiteX61" fmla="*/ 3036988 w 5075311"/>
              <a:gd name="connsiteY61" fmla="*/ 0 h 6378986"/>
              <a:gd name="connsiteX62" fmla="*/ 3022229 w 5075311"/>
              <a:gd name="connsiteY62" fmla="*/ 7379 h 6378986"/>
              <a:gd name="connsiteX63" fmla="*/ 2812329 w 5075311"/>
              <a:gd name="connsiteY63" fmla="*/ 136107 h 6378986"/>
              <a:gd name="connsiteX64" fmla="*/ 2760674 w 5075311"/>
              <a:gd name="connsiteY64" fmla="*/ 166444 h 6378986"/>
              <a:gd name="connsiteX65" fmla="*/ 2560613 w 5075311"/>
              <a:gd name="connsiteY65" fmla="*/ 318129 h 6378986"/>
              <a:gd name="connsiteX66" fmla="*/ 2494200 w 5075311"/>
              <a:gd name="connsiteY66" fmla="*/ 455056 h 6378986"/>
              <a:gd name="connsiteX67" fmla="*/ 2341694 w 5075311"/>
              <a:gd name="connsiteY67" fmla="*/ 602642 h 6378986"/>
              <a:gd name="connsiteX68" fmla="*/ 2313817 w 5075311"/>
              <a:gd name="connsiteY68" fmla="*/ 619040 h 6378986"/>
              <a:gd name="connsiteX69" fmla="*/ 2258063 w 5075311"/>
              <a:gd name="connsiteY69" fmla="*/ 727270 h 6378986"/>
              <a:gd name="connsiteX70" fmla="*/ 2258063 w 5075311"/>
              <a:gd name="connsiteY70" fmla="*/ 837139 h 6378986"/>
              <a:gd name="connsiteX71" fmla="*/ 2190829 w 5075311"/>
              <a:gd name="connsiteY71" fmla="*/ 969967 h 6378986"/>
              <a:gd name="connsiteX72" fmla="*/ 2167871 w 5075311"/>
              <a:gd name="connsiteY72" fmla="*/ 994564 h 6378986"/>
              <a:gd name="connsiteX73" fmla="*/ 2253143 w 5075311"/>
              <a:gd name="connsiteY73" fmla="*/ 954388 h 6378986"/>
              <a:gd name="connsiteX74" fmla="*/ 2292499 w 5075311"/>
              <a:gd name="connsiteY74" fmla="*/ 971606 h 6378986"/>
              <a:gd name="connsiteX75" fmla="*/ 2296599 w 5075311"/>
              <a:gd name="connsiteY75" fmla="*/ 1008503 h 6378986"/>
              <a:gd name="connsiteX76" fmla="*/ 2303978 w 5075311"/>
              <a:gd name="connsiteY76" fmla="*/ 1025721 h 6378986"/>
              <a:gd name="connsiteX77" fmla="*/ 2323656 w 5075311"/>
              <a:gd name="connsiteY77" fmla="*/ 1019162 h 6378986"/>
              <a:gd name="connsiteX78" fmla="*/ 2352354 w 5075311"/>
              <a:gd name="connsiteY78" fmla="*/ 968327 h 6378986"/>
              <a:gd name="connsiteX79" fmla="*/ 2394169 w 5075311"/>
              <a:gd name="connsiteY79" fmla="*/ 910112 h 6378986"/>
              <a:gd name="connsiteX80" fmla="*/ 2506499 w 5075311"/>
              <a:gd name="connsiteY80" fmla="*/ 797783 h 6378986"/>
              <a:gd name="connsiteX81" fmla="*/ 2526997 w 5075311"/>
              <a:gd name="connsiteY81" fmla="*/ 775645 h 6378986"/>
              <a:gd name="connsiteX82" fmla="*/ 2535196 w 5075311"/>
              <a:gd name="connsiteY82" fmla="*/ 803523 h 6378986"/>
              <a:gd name="connsiteX83" fmla="*/ 2536016 w 5075311"/>
              <a:gd name="connsiteY83" fmla="*/ 818281 h 6378986"/>
              <a:gd name="connsiteX84" fmla="*/ 2548315 w 5075311"/>
              <a:gd name="connsiteY84" fmla="*/ 842059 h 6378986"/>
              <a:gd name="connsiteX85" fmla="*/ 2565533 w 5075311"/>
              <a:gd name="connsiteY85" fmla="*/ 819101 h 6378986"/>
              <a:gd name="connsiteX86" fmla="*/ 2571272 w 5075311"/>
              <a:gd name="connsiteY86" fmla="*/ 746948 h 6378986"/>
              <a:gd name="connsiteX87" fmla="*/ 2594230 w 5075311"/>
              <a:gd name="connsiteY87" fmla="*/ 701853 h 6378986"/>
              <a:gd name="connsiteX88" fmla="*/ 2614728 w 5075311"/>
              <a:gd name="connsiteY88" fmla="*/ 696933 h 6378986"/>
              <a:gd name="connsiteX89" fmla="*/ 2619648 w 5075311"/>
              <a:gd name="connsiteY89" fmla="*/ 714971 h 6378986"/>
              <a:gd name="connsiteX90" fmla="*/ 2598330 w 5075311"/>
              <a:gd name="connsiteY90" fmla="*/ 809262 h 6378986"/>
              <a:gd name="connsiteX91" fmla="*/ 2586851 w 5075311"/>
              <a:gd name="connsiteY91" fmla="*/ 855998 h 6378986"/>
              <a:gd name="connsiteX92" fmla="*/ 2621288 w 5075311"/>
              <a:gd name="connsiteY92" fmla="*/ 819101 h 6378986"/>
              <a:gd name="connsiteX93" fmla="*/ 2718858 w 5075311"/>
              <a:gd name="connsiteY93" fmla="*/ 656757 h 6378986"/>
              <a:gd name="connsiteX94" fmla="*/ 2731157 w 5075311"/>
              <a:gd name="connsiteY94" fmla="*/ 623140 h 6378986"/>
              <a:gd name="connsiteX95" fmla="*/ 2718858 w 5075311"/>
              <a:gd name="connsiteY95" fmla="*/ 541968 h 6378986"/>
              <a:gd name="connsiteX96" fmla="*/ 2729517 w 5075311"/>
              <a:gd name="connsiteY96" fmla="*/ 496052 h 6378986"/>
              <a:gd name="connsiteX97" fmla="*/ 2733617 w 5075311"/>
              <a:gd name="connsiteY97" fmla="*/ 478014 h 6378986"/>
              <a:gd name="connsiteX98" fmla="*/ 2739356 w 5075311"/>
              <a:gd name="connsiteY98" fmla="*/ 450957 h 6378986"/>
              <a:gd name="connsiteX99" fmla="*/ 2750015 w 5075311"/>
              <a:gd name="connsiteY99" fmla="*/ 482114 h 6378986"/>
              <a:gd name="connsiteX100" fmla="*/ 2760674 w 5075311"/>
              <a:gd name="connsiteY100" fmla="*/ 560826 h 6378986"/>
              <a:gd name="connsiteX101" fmla="*/ 2868084 w 5075311"/>
              <a:gd name="connsiteY101" fmla="*/ 724810 h 6378986"/>
              <a:gd name="connsiteX102" fmla="*/ 2919739 w 5075311"/>
              <a:gd name="connsiteY102" fmla="*/ 810082 h 6378986"/>
              <a:gd name="connsiteX103" fmla="*/ 2920559 w 5075311"/>
              <a:gd name="connsiteY103" fmla="*/ 850258 h 6378986"/>
              <a:gd name="connsiteX104" fmla="*/ 2822168 w 5075311"/>
              <a:gd name="connsiteY104" fmla="*/ 983085 h 6378986"/>
              <a:gd name="connsiteX105" fmla="*/ 2750015 w 5075311"/>
              <a:gd name="connsiteY105" fmla="*/ 1002764 h 6378986"/>
              <a:gd name="connsiteX106" fmla="*/ 2241664 w 5075311"/>
              <a:gd name="connsiteY106" fmla="*/ 1252020 h 6378986"/>
              <a:gd name="connsiteX107" fmla="*/ 1972730 w 5075311"/>
              <a:gd name="connsiteY107" fmla="*/ 1436502 h 6378986"/>
              <a:gd name="connsiteX108" fmla="*/ 1739872 w 5075311"/>
              <a:gd name="connsiteY108" fmla="*/ 1598026 h 6378986"/>
              <a:gd name="connsiteX109" fmla="*/ 1699696 w 5075311"/>
              <a:gd name="connsiteY109" fmla="*/ 1662800 h 6378986"/>
              <a:gd name="connsiteX110" fmla="*/ 1751351 w 5075311"/>
              <a:gd name="connsiteY110" fmla="*/ 1910416 h 6378986"/>
              <a:gd name="connsiteX111" fmla="*/ 1864500 w 5075311"/>
              <a:gd name="connsiteY111" fmla="*/ 2036684 h 6378986"/>
              <a:gd name="connsiteX112" fmla="*/ 2104737 w 5075311"/>
              <a:gd name="connsiteY112" fmla="*/ 2244944 h 6378986"/>
              <a:gd name="connsiteX113" fmla="*/ 2253963 w 5075311"/>
              <a:gd name="connsiteY113" fmla="*/ 2404829 h 6378986"/>
              <a:gd name="connsiteX114" fmla="*/ 2298239 w 5075311"/>
              <a:gd name="connsiteY114" fmla="*/ 2482721 h 6378986"/>
              <a:gd name="connsiteX115" fmla="*/ 2383510 w 5075311"/>
              <a:gd name="connsiteY115" fmla="*/ 2585211 h 6378986"/>
              <a:gd name="connsiteX116" fmla="*/ 2460583 w 5075311"/>
              <a:gd name="connsiteY116" fmla="*/ 2648345 h 6378986"/>
              <a:gd name="connsiteX117" fmla="*/ 2495840 w 5075311"/>
              <a:gd name="connsiteY117" fmla="*/ 2664744 h 6378986"/>
              <a:gd name="connsiteX118" fmla="*/ 2514698 w 5075311"/>
              <a:gd name="connsiteY118" fmla="*/ 2700820 h 6378986"/>
              <a:gd name="connsiteX119" fmla="*/ 2452384 w 5075311"/>
              <a:gd name="connsiteY119" fmla="*/ 2811510 h 6378986"/>
              <a:gd name="connsiteX120" fmla="*/ 2360553 w 5075311"/>
              <a:gd name="connsiteY120" fmla="*/ 3205072 h 6378986"/>
              <a:gd name="connsiteX121" fmla="*/ 2401549 w 5075311"/>
              <a:gd name="connsiteY121" fmla="*/ 3352657 h 6378986"/>
              <a:gd name="connsiteX122" fmla="*/ 2399089 w 5075311"/>
              <a:gd name="connsiteY122" fmla="*/ 3473186 h 6378986"/>
              <a:gd name="connsiteX123" fmla="*/ 2285940 w 5075311"/>
              <a:gd name="connsiteY123" fmla="*/ 3719162 h 6378986"/>
              <a:gd name="connsiteX124" fmla="*/ 2108837 w 5075311"/>
              <a:gd name="connsiteY124" fmla="*/ 4179138 h 6378986"/>
              <a:gd name="connsiteX125" fmla="*/ 1962891 w 5075311"/>
              <a:gd name="connsiteY125" fmla="*/ 4257031 h 6378986"/>
              <a:gd name="connsiteX126" fmla="*/ 1851382 w 5075311"/>
              <a:gd name="connsiteY126" fmla="*/ 4222594 h 6378986"/>
              <a:gd name="connsiteX127" fmla="*/ 1555390 w 5075311"/>
              <a:gd name="connsiteY127" fmla="*/ 4189797 h 6378986"/>
              <a:gd name="connsiteX128" fmla="*/ 1085575 w 5075311"/>
              <a:gd name="connsiteY128" fmla="*/ 4302126 h 6378986"/>
              <a:gd name="connsiteX129" fmla="*/ 760887 w 5075311"/>
              <a:gd name="connsiteY129" fmla="*/ 4345582 h 6378986"/>
              <a:gd name="connsiteX130" fmla="*/ 701852 w 5075311"/>
              <a:gd name="connsiteY130" fmla="*/ 4328363 h 6378986"/>
              <a:gd name="connsiteX131" fmla="*/ 503432 w 5075311"/>
              <a:gd name="connsiteY131" fmla="*/ 4147981 h 6378986"/>
              <a:gd name="connsiteX132" fmla="*/ 396022 w 5075311"/>
              <a:gd name="connsiteY132" fmla="*/ 4142241 h 6378986"/>
              <a:gd name="connsiteX133" fmla="*/ 238597 w 5075311"/>
              <a:gd name="connsiteY133" fmla="*/ 4365260 h 6378986"/>
              <a:gd name="connsiteX134" fmla="*/ 212360 w 5075311"/>
              <a:gd name="connsiteY134" fmla="*/ 4462831 h 6378986"/>
              <a:gd name="connsiteX135" fmla="*/ 147586 w 5075311"/>
              <a:gd name="connsiteY135" fmla="*/ 4629275 h 6378986"/>
              <a:gd name="connsiteX136" fmla="*/ 12299 w 5075311"/>
              <a:gd name="connsiteY136" fmla="*/ 4901488 h 6378986"/>
              <a:gd name="connsiteX137" fmla="*/ 0 w 5075311"/>
              <a:gd name="connsiteY137" fmla="*/ 4943304 h 6378986"/>
              <a:gd name="connsiteX138" fmla="*/ 0 w 5075311"/>
              <a:gd name="connsiteY138" fmla="*/ 5082691 h 6378986"/>
              <a:gd name="connsiteX139" fmla="*/ 9839 w 5075311"/>
              <a:gd name="connsiteY139" fmla="*/ 5112208 h 6378986"/>
              <a:gd name="connsiteX140" fmla="*/ 38536 w 5075311"/>
              <a:gd name="connsiteY140" fmla="*/ 5183542 h 6378986"/>
              <a:gd name="connsiteX141" fmla="*/ 127088 w 5075311"/>
              <a:gd name="connsiteY141" fmla="*/ 5207319 h 6378986"/>
              <a:gd name="connsiteX142" fmla="*/ 250076 w 5075311"/>
              <a:gd name="connsiteY142" fmla="*/ 5067932 h 6378986"/>
              <a:gd name="connsiteX143" fmla="*/ 289432 w 5075311"/>
              <a:gd name="connsiteY143" fmla="*/ 4994139 h 6378986"/>
              <a:gd name="connsiteX144" fmla="*/ 570665 w 5075311"/>
              <a:gd name="connsiteY144" fmla="*/ 4719466 h 6378986"/>
              <a:gd name="connsiteX145" fmla="*/ 610841 w 5075311"/>
              <a:gd name="connsiteY145" fmla="*/ 4704707 h 6378986"/>
              <a:gd name="connsiteX146" fmla="*/ 701033 w 5075311"/>
              <a:gd name="connsiteY146" fmla="*/ 4671091 h 6378986"/>
              <a:gd name="connsiteX147" fmla="*/ 765806 w 5075311"/>
              <a:gd name="connsiteY147" fmla="*/ 4639114 h 6378986"/>
              <a:gd name="connsiteX148" fmla="*/ 1231521 w 5075311"/>
              <a:gd name="connsiteY148" fmla="*/ 4652232 h 6378986"/>
              <a:gd name="connsiteX149" fmla="*/ 1609505 w 5075311"/>
              <a:gd name="connsiteY149" fmla="*/ 4651413 h 6378986"/>
              <a:gd name="connsiteX150" fmla="*/ 1875159 w 5075311"/>
              <a:gd name="connsiteY150" fmla="*/ 4649773 h 6378986"/>
              <a:gd name="connsiteX151" fmla="*/ 2066201 w 5075311"/>
              <a:gd name="connsiteY151" fmla="*/ 4686669 h 6378986"/>
              <a:gd name="connsiteX152" fmla="*/ 2356453 w 5075311"/>
              <a:gd name="connsiteY152" fmla="*/ 4596478 h 6378986"/>
              <a:gd name="connsiteX153" fmla="*/ 2472062 w 5075311"/>
              <a:gd name="connsiteY153" fmla="*/ 4459551 h 6378986"/>
              <a:gd name="connsiteX154" fmla="*/ 2604889 w 5075311"/>
              <a:gd name="connsiteY154" fmla="*/ 4314425 h 6378986"/>
              <a:gd name="connsiteX155" fmla="*/ 2800030 w 5075311"/>
              <a:gd name="connsiteY155" fmla="*/ 4102885 h 6378986"/>
              <a:gd name="connsiteX156" fmla="*/ 2842666 w 5075311"/>
              <a:gd name="connsiteY156" fmla="*/ 4047950 h 6378986"/>
              <a:gd name="connsiteX157" fmla="*/ 2913179 w 5075311"/>
              <a:gd name="connsiteY157" fmla="*/ 3937261 h 6378986"/>
              <a:gd name="connsiteX158" fmla="*/ 2948436 w 5075311"/>
              <a:gd name="connsiteY158" fmla="*/ 3929882 h 6378986"/>
              <a:gd name="connsiteX159" fmla="*/ 3249347 w 5075311"/>
              <a:gd name="connsiteY159" fmla="*/ 4220954 h 6378986"/>
              <a:gd name="connsiteX160" fmla="*/ 3370695 w 5075311"/>
              <a:gd name="connsiteY160" fmla="*/ 4330824 h 6378986"/>
              <a:gd name="connsiteX161" fmla="*/ 3446948 w 5075311"/>
              <a:gd name="connsiteY161" fmla="*/ 4401337 h 6378986"/>
              <a:gd name="connsiteX162" fmla="*/ 3537959 w 5075311"/>
              <a:gd name="connsiteY162" fmla="*/ 4507107 h 6378986"/>
              <a:gd name="connsiteX163" fmla="*/ 3587154 w 5075311"/>
              <a:gd name="connsiteY163" fmla="*/ 4595658 h 6378986"/>
              <a:gd name="connsiteX164" fmla="*/ 3615032 w 5075311"/>
              <a:gd name="connsiteY164" fmla="*/ 4812937 h 6378986"/>
              <a:gd name="connsiteX165" fmla="*/ 3749499 w 5075311"/>
              <a:gd name="connsiteY165" fmla="*/ 5286032 h 6378986"/>
              <a:gd name="connsiteX166" fmla="*/ 3911023 w 5075311"/>
              <a:gd name="connsiteY166" fmla="*/ 5537747 h 6378986"/>
              <a:gd name="connsiteX167" fmla="*/ 4116823 w 5075311"/>
              <a:gd name="connsiteY167" fmla="*/ 5896053 h 6378986"/>
              <a:gd name="connsiteX168" fmla="*/ 4126663 w 5075311"/>
              <a:gd name="connsiteY168" fmla="*/ 5964926 h 6378986"/>
              <a:gd name="connsiteX169" fmla="*/ 4166839 w 5075311"/>
              <a:gd name="connsiteY169" fmla="*/ 6146949 h 6378986"/>
              <a:gd name="connsiteX170" fmla="*/ 4254570 w 5075311"/>
              <a:gd name="connsiteY170" fmla="*/ 6287155 h 6378986"/>
              <a:gd name="connsiteX171" fmla="*/ 4276708 w 5075311"/>
              <a:gd name="connsiteY171" fmla="*/ 6334710 h 6378986"/>
              <a:gd name="connsiteX172" fmla="*/ 4378378 w 5075311"/>
              <a:gd name="connsiteY172" fmla="*/ 6381446 h 6378986"/>
              <a:gd name="connsiteX173" fmla="*/ 4594838 w 5075311"/>
              <a:gd name="connsiteY173" fmla="*/ 6239600 h 6378986"/>
              <a:gd name="connsiteX174" fmla="*/ 4609596 w 5075311"/>
              <a:gd name="connsiteY174" fmla="*/ 6214182 h 6378986"/>
              <a:gd name="connsiteX175" fmla="*/ 4671910 w 5075311"/>
              <a:gd name="connsiteY175" fmla="*/ 6153508 h 6378986"/>
              <a:gd name="connsiteX176" fmla="*/ 4793259 w 5075311"/>
              <a:gd name="connsiteY176" fmla="*/ 6092014 h 6378986"/>
              <a:gd name="connsiteX177" fmla="*/ 4964622 w 5075311"/>
              <a:gd name="connsiteY177" fmla="*/ 5947708 h 6378986"/>
              <a:gd name="connsiteX178" fmla="*/ 5070392 w 5075311"/>
              <a:gd name="connsiteY178" fmla="*/ 5743548 h 6378986"/>
              <a:gd name="connsiteX179" fmla="*/ 5056453 w 5075311"/>
              <a:gd name="connsiteY179" fmla="*/ 5614820 h 6378986"/>
              <a:gd name="connsiteX180" fmla="*/ 2626207 w 5075311"/>
              <a:gd name="connsiteY180" fmla="*/ 2308898 h 6378986"/>
              <a:gd name="connsiteX181" fmla="*/ 2601610 w 5075311"/>
              <a:gd name="connsiteY181" fmla="*/ 2305618 h 6378986"/>
              <a:gd name="connsiteX182" fmla="*/ 2467962 w 5075311"/>
              <a:gd name="connsiteY182" fmla="*/ 2276101 h 6378986"/>
              <a:gd name="connsiteX183" fmla="*/ 2369572 w 5075311"/>
              <a:gd name="connsiteY183" fmla="*/ 2221986 h 6378986"/>
              <a:gd name="connsiteX184" fmla="*/ 2270361 w 5075311"/>
              <a:gd name="connsiteY184" fmla="*/ 2100638 h 6378986"/>
              <a:gd name="connsiteX185" fmla="*/ 2064561 w 5075311"/>
              <a:gd name="connsiteY185" fmla="*/ 1785788 h 6378986"/>
              <a:gd name="connsiteX186" fmla="*/ 2119496 w 5075311"/>
              <a:gd name="connsiteY186" fmla="*/ 1681658 h 6378986"/>
              <a:gd name="connsiteX187" fmla="*/ 2465503 w 5075311"/>
              <a:gd name="connsiteY187" fmla="*/ 1565229 h 6378986"/>
              <a:gd name="connsiteX188" fmla="*/ 2545855 w 5075311"/>
              <a:gd name="connsiteY188" fmla="*/ 1625904 h 6378986"/>
              <a:gd name="connsiteX189" fmla="*/ 2588491 w 5075311"/>
              <a:gd name="connsiteY189" fmla="*/ 2176071 h 6378986"/>
              <a:gd name="connsiteX190" fmla="*/ 2622928 w 5075311"/>
              <a:gd name="connsiteY190" fmla="*/ 2285120 h 6378986"/>
              <a:gd name="connsiteX191" fmla="*/ 2626207 w 5075311"/>
              <a:gd name="connsiteY191" fmla="*/ 2308898 h 63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5075311" h="6378986">
                <a:moveTo>
                  <a:pt x="5056453" y="5614820"/>
                </a:moveTo>
                <a:cubicBezTo>
                  <a:pt x="5035135" y="5568084"/>
                  <a:pt x="4996599" y="5552506"/>
                  <a:pt x="4947404" y="5571364"/>
                </a:cubicBezTo>
                <a:cubicBezTo>
                  <a:pt x="4917066" y="5582843"/>
                  <a:pt x="4890009" y="5601701"/>
                  <a:pt x="4861312" y="5615640"/>
                </a:cubicBezTo>
                <a:cubicBezTo>
                  <a:pt x="4803917" y="5643517"/>
                  <a:pt x="4748163" y="5677954"/>
                  <a:pt x="4684209" y="5686973"/>
                </a:cubicBezTo>
                <a:cubicBezTo>
                  <a:pt x="4600577" y="5698452"/>
                  <a:pt x="4515305" y="5696812"/>
                  <a:pt x="4430853" y="5707471"/>
                </a:cubicBezTo>
                <a:cubicBezTo>
                  <a:pt x="4420195" y="5709111"/>
                  <a:pt x="4409535" y="5707471"/>
                  <a:pt x="4398876" y="5706651"/>
                </a:cubicBezTo>
                <a:cubicBezTo>
                  <a:pt x="4366900" y="5704191"/>
                  <a:pt x="4344762" y="5690253"/>
                  <a:pt x="4334103" y="5658276"/>
                </a:cubicBezTo>
                <a:cubicBezTo>
                  <a:pt x="4318524" y="5611540"/>
                  <a:pt x="4302945" y="5565625"/>
                  <a:pt x="4280808" y="5521349"/>
                </a:cubicBezTo>
                <a:cubicBezTo>
                  <a:pt x="4240632" y="5443456"/>
                  <a:pt x="4212754" y="5360644"/>
                  <a:pt x="4194716" y="5275372"/>
                </a:cubicBezTo>
                <a:cubicBezTo>
                  <a:pt x="4157819" y="5098270"/>
                  <a:pt x="4109444" y="4925266"/>
                  <a:pt x="4032372" y="4761282"/>
                </a:cubicBezTo>
                <a:cubicBezTo>
                  <a:pt x="4001215" y="4695688"/>
                  <a:pt x="3993015" y="4623535"/>
                  <a:pt x="4002854" y="4551382"/>
                </a:cubicBezTo>
                <a:cubicBezTo>
                  <a:pt x="4015973" y="4453812"/>
                  <a:pt x="3997115" y="4366900"/>
                  <a:pt x="3934801" y="4289828"/>
                </a:cubicBezTo>
                <a:cubicBezTo>
                  <a:pt x="3880686" y="4223414"/>
                  <a:pt x="3838870" y="4150441"/>
                  <a:pt x="3801974" y="4074188"/>
                </a:cubicBezTo>
                <a:cubicBezTo>
                  <a:pt x="3737200" y="3939721"/>
                  <a:pt x="3673246" y="3804434"/>
                  <a:pt x="3606833" y="3670787"/>
                </a:cubicBezTo>
                <a:cubicBezTo>
                  <a:pt x="3539599" y="3534680"/>
                  <a:pt x="3462527" y="3405132"/>
                  <a:pt x="3358396" y="3292803"/>
                </a:cubicBezTo>
                <a:cubicBezTo>
                  <a:pt x="3339538" y="3273125"/>
                  <a:pt x="3322320" y="3250987"/>
                  <a:pt x="3307562" y="3228029"/>
                </a:cubicBezTo>
                <a:cubicBezTo>
                  <a:pt x="3291163" y="3202612"/>
                  <a:pt x="3282964" y="3174734"/>
                  <a:pt x="3282964" y="3143578"/>
                </a:cubicBezTo>
                <a:cubicBezTo>
                  <a:pt x="3282964" y="3095202"/>
                  <a:pt x="3302642" y="3053386"/>
                  <a:pt x="3320680" y="3009930"/>
                </a:cubicBezTo>
                <a:cubicBezTo>
                  <a:pt x="3364956" y="2904161"/>
                  <a:pt x="3392833" y="2795111"/>
                  <a:pt x="3393653" y="2678682"/>
                </a:cubicBezTo>
                <a:cubicBezTo>
                  <a:pt x="3394473" y="2608169"/>
                  <a:pt x="3392833" y="2536836"/>
                  <a:pt x="3406772" y="2467143"/>
                </a:cubicBezTo>
                <a:cubicBezTo>
                  <a:pt x="3434649" y="2326116"/>
                  <a:pt x="3455147" y="2184270"/>
                  <a:pt x="3482205" y="2043243"/>
                </a:cubicBezTo>
                <a:cubicBezTo>
                  <a:pt x="3484664" y="2030945"/>
                  <a:pt x="3487944" y="2019466"/>
                  <a:pt x="3495323" y="2008807"/>
                </a:cubicBezTo>
                <a:cubicBezTo>
                  <a:pt x="3512542" y="1981749"/>
                  <a:pt x="3527300" y="1981749"/>
                  <a:pt x="3542059" y="2009627"/>
                </a:cubicBezTo>
                <a:cubicBezTo>
                  <a:pt x="3550258" y="2024385"/>
                  <a:pt x="3555998" y="2039964"/>
                  <a:pt x="3561737" y="2055542"/>
                </a:cubicBezTo>
                <a:cubicBezTo>
                  <a:pt x="3589614" y="2126055"/>
                  <a:pt x="3626511" y="2191649"/>
                  <a:pt x="3672426" y="2252323"/>
                </a:cubicBezTo>
                <a:cubicBezTo>
                  <a:pt x="3711782" y="2303158"/>
                  <a:pt x="3764257" y="2321197"/>
                  <a:pt x="3824931" y="2322017"/>
                </a:cubicBezTo>
                <a:cubicBezTo>
                  <a:pt x="3855269" y="2322837"/>
                  <a:pt x="3882326" y="2313817"/>
                  <a:pt x="3904464" y="2292499"/>
                </a:cubicBezTo>
                <a:cubicBezTo>
                  <a:pt x="3933161" y="2265442"/>
                  <a:pt x="3961858" y="2236745"/>
                  <a:pt x="3992196" y="2211327"/>
                </a:cubicBezTo>
                <a:cubicBezTo>
                  <a:pt x="4029092" y="2180170"/>
                  <a:pt x="4056969" y="2143274"/>
                  <a:pt x="4079107" y="2100638"/>
                </a:cubicBezTo>
                <a:cubicBezTo>
                  <a:pt x="4129122" y="2006347"/>
                  <a:pt x="4197996" y="1925175"/>
                  <a:pt x="4270969" y="1850562"/>
                </a:cubicBezTo>
                <a:cubicBezTo>
                  <a:pt x="4330003" y="1789888"/>
                  <a:pt x="4379199" y="1725934"/>
                  <a:pt x="4418555" y="1652141"/>
                </a:cubicBezTo>
                <a:cubicBezTo>
                  <a:pt x="4449712" y="1593927"/>
                  <a:pt x="4441512" y="1542272"/>
                  <a:pt x="4386578" y="1506195"/>
                </a:cubicBezTo>
                <a:cubicBezTo>
                  <a:pt x="4322624" y="1464379"/>
                  <a:pt x="4255390" y="1428303"/>
                  <a:pt x="4173398" y="1466839"/>
                </a:cubicBezTo>
                <a:cubicBezTo>
                  <a:pt x="4129122" y="1487337"/>
                  <a:pt x="4106165" y="1516034"/>
                  <a:pt x="4124203" y="1560310"/>
                </a:cubicBezTo>
                <a:cubicBezTo>
                  <a:pt x="4142241" y="1605406"/>
                  <a:pt x="4141421" y="1650501"/>
                  <a:pt x="4144701" y="1697237"/>
                </a:cubicBezTo>
                <a:cubicBezTo>
                  <a:pt x="4147161" y="1738233"/>
                  <a:pt x="4129942" y="1769390"/>
                  <a:pt x="4102885" y="1797267"/>
                </a:cubicBezTo>
                <a:cubicBezTo>
                  <a:pt x="4090586" y="1810386"/>
                  <a:pt x="4075827" y="1821865"/>
                  <a:pt x="4060249" y="1831704"/>
                </a:cubicBezTo>
                <a:cubicBezTo>
                  <a:pt x="4023352" y="1856301"/>
                  <a:pt x="3988916" y="1883359"/>
                  <a:pt x="3957759" y="1914516"/>
                </a:cubicBezTo>
                <a:cubicBezTo>
                  <a:pt x="3941360" y="1930914"/>
                  <a:pt x="3923322" y="1945673"/>
                  <a:pt x="3900364" y="1953052"/>
                </a:cubicBezTo>
                <a:cubicBezTo>
                  <a:pt x="3861828" y="1966171"/>
                  <a:pt x="3851169" y="1962071"/>
                  <a:pt x="3833131" y="1925995"/>
                </a:cubicBezTo>
                <a:cubicBezTo>
                  <a:pt x="3828211" y="1915336"/>
                  <a:pt x="3823292" y="1904677"/>
                  <a:pt x="3818372" y="1894838"/>
                </a:cubicBezTo>
                <a:cubicBezTo>
                  <a:pt x="3751959" y="1749712"/>
                  <a:pt x="3692104" y="1602946"/>
                  <a:pt x="3641269" y="1451260"/>
                </a:cubicBezTo>
                <a:cubicBezTo>
                  <a:pt x="3599453" y="1326632"/>
                  <a:pt x="3525660" y="1227422"/>
                  <a:pt x="3388734" y="1191345"/>
                </a:cubicBezTo>
                <a:cubicBezTo>
                  <a:pt x="3369875" y="1186426"/>
                  <a:pt x="3351837" y="1175767"/>
                  <a:pt x="3334619" y="1166748"/>
                </a:cubicBezTo>
                <a:cubicBezTo>
                  <a:pt x="3324780" y="1161008"/>
                  <a:pt x="3315761" y="1153629"/>
                  <a:pt x="3306742" y="1146250"/>
                </a:cubicBezTo>
                <a:cubicBezTo>
                  <a:pt x="3301002" y="1141330"/>
                  <a:pt x="3296082" y="1134771"/>
                  <a:pt x="3297722" y="1126572"/>
                </a:cubicBezTo>
                <a:cubicBezTo>
                  <a:pt x="3310021" y="1078196"/>
                  <a:pt x="3310841" y="1028181"/>
                  <a:pt x="3323960" y="979806"/>
                </a:cubicBezTo>
                <a:cubicBezTo>
                  <a:pt x="3332979" y="946189"/>
                  <a:pt x="3354297" y="925691"/>
                  <a:pt x="3387914" y="916672"/>
                </a:cubicBezTo>
                <a:cubicBezTo>
                  <a:pt x="3421531" y="907653"/>
                  <a:pt x="3456787" y="905193"/>
                  <a:pt x="3491224" y="901913"/>
                </a:cubicBezTo>
                <a:cubicBezTo>
                  <a:pt x="3536319" y="897814"/>
                  <a:pt x="3554358" y="880595"/>
                  <a:pt x="3556817" y="836320"/>
                </a:cubicBezTo>
                <a:cubicBezTo>
                  <a:pt x="3558457" y="801883"/>
                  <a:pt x="3571576" y="769086"/>
                  <a:pt x="3569116" y="733009"/>
                </a:cubicBezTo>
                <a:cubicBezTo>
                  <a:pt x="3568296" y="716611"/>
                  <a:pt x="3580595" y="696933"/>
                  <a:pt x="3578135" y="678075"/>
                </a:cubicBezTo>
                <a:cubicBezTo>
                  <a:pt x="3574036" y="649378"/>
                  <a:pt x="3583875" y="631339"/>
                  <a:pt x="3612572" y="621500"/>
                </a:cubicBezTo>
                <a:cubicBezTo>
                  <a:pt x="3639630" y="611661"/>
                  <a:pt x="3644549" y="593623"/>
                  <a:pt x="3629790" y="568205"/>
                </a:cubicBezTo>
                <a:cubicBezTo>
                  <a:pt x="3624871" y="559186"/>
                  <a:pt x="3619951" y="550987"/>
                  <a:pt x="3613392" y="542788"/>
                </a:cubicBezTo>
                <a:cubicBezTo>
                  <a:pt x="3575676" y="496872"/>
                  <a:pt x="3568296" y="444397"/>
                  <a:pt x="3578135" y="387823"/>
                </a:cubicBezTo>
                <a:cubicBezTo>
                  <a:pt x="3584695" y="349286"/>
                  <a:pt x="3578955" y="312390"/>
                  <a:pt x="3560097" y="277133"/>
                </a:cubicBezTo>
                <a:cubicBezTo>
                  <a:pt x="3531400" y="223019"/>
                  <a:pt x="3505982" y="167264"/>
                  <a:pt x="3479745" y="112329"/>
                </a:cubicBezTo>
                <a:cubicBezTo>
                  <a:pt x="3469906" y="91831"/>
                  <a:pt x="3454327" y="77893"/>
                  <a:pt x="3435469" y="66414"/>
                </a:cubicBezTo>
                <a:cubicBezTo>
                  <a:pt x="3392833" y="38536"/>
                  <a:pt x="3345278" y="25418"/>
                  <a:pt x="3296082" y="14759"/>
                </a:cubicBezTo>
                <a:cubicBezTo>
                  <a:pt x="3273125" y="9839"/>
                  <a:pt x="3248527" y="11479"/>
                  <a:pt x="3226389" y="0"/>
                </a:cubicBezTo>
                <a:cubicBezTo>
                  <a:pt x="3163255" y="0"/>
                  <a:pt x="3100121" y="0"/>
                  <a:pt x="3036988" y="0"/>
                </a:cubicBezTo>
                <a:cubicBezTo>
                  <a:pt x="3034528" y="7379"/>
                  <a:pt x="3027148" y="5739"/>
                  <a:pt x="3022229" y="7379"/>
                </a:cubicBezTo>
                <a:cubicBezTo>
                  <a:pt x="2936957" y="24598"/>
                  <a:pt x="2866444" y="67234"/>
                  <a:pt x="2812329" y="136107"/>
                </a:cubicBezTo>
                <a:cubicBezTo>
                  <a:pt x="2798391" y="153325"/>
                  <a:pt x="2782812" y="163164"/>
                  <a:pt x="2760674" y="166444"/>
                </a:cubicBezTo>
                <a:cubicBezTo>
                  <a:pt x="2665563" y="178743"/>
                  <a:pt x="2599150" y="230398"/>
                  <a:pt x="2560613" y="318129"/>
                </a:cubicBezTo>
                <a:cubicBezTo>
                  <a:pt x="2540115" y="364045"/>
                  <a:pt x="2517157" y="409141"/>
                  <a:pt x="2494200" y="455056"/>
                </a:cubicBezTo>
                <a:cubicBezTo>
                  <a:pt x="2460583" y="522290"/>
                  <a:pt x="2419587" y="581324"/>
                  <a:pt x="2341694" y="602642"/>
                </a:cubicBezTo>
                <a:cubicBezTo>
                  <a:pt x="2331856" y="605102"/>
                  <a:pt x="2322836" y="613301"/>
                  <a:pt x="2313817" y="619040"/>
                </a:cubicBezTo>
                <a:cubicBezTo>
                  <a:pt x="2273641" y="644458"/>
                  <a:pt x="2253963" y="678895"/>
                  <a:pt x="2258063" y="727270"/>
                </a:cubicBezTo>
                <a:cubicBezTo>
                  <a:pt x="2260522" y="763347"/>
                  <a:pt x="2257243" y="800243"/>
                  <a:pt x="2258063" y="837139"/>
                </a:cubicBezTo>
                <a:cubicBezTo>
                  <a:pt x="2259702" y="893714"/>
                  <a:pt x="2231825" y="934710"/>
                  <a:pt x="2190829" y="969967"/>
                </a:cubicBezTo>
                <a:cubicBezTo>
                  <a:pt x="2183450" y="976526"/>
                  <a:pt x="2173611" y="981446"/>
                  <a:pt x="2167871" y="994564"/>
                </a:cubicBezTo>
                <a:cubicBezTo>
                  <a:pt x="2201488" y="986365"/>
                  <a:pt x="2226086" y="968327"/>
                  <a:pt x="2253143" y="954388"/>
                </a:cubicBezTo>
                <a:cubicBezTo>
                  <a:pt x="2272821" y="943729"/>
                  <a:pt x="2286760" y="949469"/>
                  <a:pt x="2292499" y="971606"/>
                </a:cubicBezTo>
                <a:cubicBezTo>
                  <a:pt x="2295779" y="983905"/>
                  <a:pt x="2295779" y="996204"/>
                  <a:pt x="2296599" y="1008503"/>
                </a:cubicBezTo>
                <a:cubicBezTo>
                  <a:pt x="2297419" y="1015062"/>
                  <a:pt x="2296599" y="1022442"/>
                  <a:pt x="2303978" y="1025721"/>
                </a:cubicBezTo>
                <a:cubicBezTo>
                  <a:pt x="2312177" y="1029821"/>
                  <a:pt x="2317917" y="1023262"/>
                  <a:pt x="2323656" y="1019162"/>
                </a:cubicBezTo>
                <a:cubicBezTo>
                  <a:pt x="2340055" y="1006043"/>
                  <a:pt x="2349894" y="988825"/>
                  <a:pt x="2352354" y="968327"/>
                </a:cubicBezTo>
                <a:cubicBezTo>
                  <a:pt x="2355633" y="941269"/>
                  <a:pt x="2370392" y="921591"/>
                  <a:pt x="2394169" y="910112"/>
                </a:cubicBezTo>
                <a:cubicBezTo>
                  <a:pt x="2445005" y="885515"/>
                  <a:pt x="2480261" y="846159"/>
                  <a:pt x="2506499" y="797783"/>
                </a:cubicBezTo>
                <a:cubicBezTo>
                  <a:pt x="2511418" y="788764"/>
                  <a:pt x="2517157" y="774006"/>
                  <a:pt x="2526997" y="775645"/>
                </a:cubicBezTo>
                <a:cubicBezTo>
                  <a:pt x="2538475" y="778105"/>
                  <a:pt x="2533556" y="793684"/>
                  <a:pt x="2535196" y="803523"/>
                </a:cubicBezTo>
                <a:cubicBezTo>
                  <a:pt x="2536016" y="808442"/>
                  <a:pt x="2535196" y="813362"/>
                  <a:pt x="2536016" y="818281"/>
                </a:cubicBezTo>
                <a:cubicBezTo>
                  <a:pt x="2536836" y="828120"/>
                  <a:pt x="2536016" y="841239"/>
                  <a:pt x="2548315" y="842059"/>
                </a:cubicBezTo>
                <a:cubicBezTo>
                  <a:pt x="2562253" y="843699"/>
                  <a:pt x="2564713" y="829760"/>
                  <a:pt x="2565533" y="819101"/>
                </a:cubicBezTo>
                <a:cubicBezTo>
                  <a:pt x="2567993" y="795323"/>
                  <a:pt x="2569633" y="770726"/>
                  <a:pt x="2571272" y="746948"/>
                </a:cubicBezTo>
                <a:cubicBezTo>
                  <a:pt x="2572912" y="728910"/>
                  <a:pt x="2578652" y="712511"/>
                  <a:pt x="2594230" y="701853"/>
                </a:cubicBezTo>
                <a:cubicBezTo>
                  <a:pt x="2599970" y="697753"/>
                  <a:pt x="2606529" y="692013"/>
                  <a:pt x="2614728" y="696933"/>
                </a:cubicBezTo>
                <a:cubicBezTo>
                  <a:pt x="2621288" y="701033"/>
                  <a:pt x="2620468" y="708412"/>
                  <a:pt x="2619648" y="714971"/>
                </a:cubicBezTo>
                <a:cubicBezTo>
                  <a:pt x="2616368" y="746948"/>
                  <a:pt x="2608169" y="778925"/>
                  <a:pt x="2598330" y="809262"/>
                </a:cubicBezTo>
                <a:cubicBezTo>
                  <a:pt x="2593410" y="824021"/>
                  <a:pt x="2584391" y="837959"/>
                  <a:pt x="2586851" y="855998"/>
                </a:cubicBezTo>
                <a:cubicBezTo>
                  <a:pt x="2606529" y="850258"/>
                  <a:pt x="2614728" y="835500"/>
                  <a:pt x="2621288" y="819101"/>
                </a:cubicBezTo>
                <a:cubicBezTo>
                  <a:pt x="2645065" y="760067"/>
                  <a:pt x="2668843" y="700213"/>
                  <a:pt x="2718858" y="656757"/>
                </a:cubicBezTo>
                <a:cubicBezTo>
                  <a:pt x="2728697" y="648558"/>
                  <a:pt x="2731157" y="636259"/>
                  <a:pt x="2731157" y="623140"/>
                </a:cubicBezTo>
                <a:cubicBezTo>
                  <a:pt x="2731977" y="595263"/>
                  <a:pt x="2725418" y="569025"/>
                  <a:pt x="2718858" y="541968"/>
                </a:cubicBezTo>
                <a:cubicBezTo>
                  <a:pt x="2714759" y="525569"/>
                  <a:pt x="2709019" y="507531"/>
                  <a:pt x="2729517" y="496052"/>
                </a:cubicBezTo>
                <a:cubicBezTo>
                  <a:pt x="2736896" y="491953"/>
                  <a:pt x="2733617" y="484573"/>
                  <a:pt x="2733617" y="478014"/>
                </a:cubicBezTo>
                <a:cubicBezTo>
                  <a:pt x="2733617" y="469815"/>
                  <a:pt x="2730337" y="460796"/>
                  <a:pt x="2739356" y="450957"/>
                </a:cubicBezTo>
                <a:cubicBezTo>
                  <a:pt x="2748375" y="460796"/>
                  <a:pt x="2748375" y="471455"/>
                  <a:pt x="2750015" y="482114"/>
                </a:cubicBezTo>
                <a:cubicBezTo>
                  <a:pt x="2753295" y="508351"/>
                  <a:pt x="2755755" y="534589"/>
                  <a:pt x="2760674" y="560826"/>
                </a:cubicBezTo>
                <a:cubicBezTo>
                  <a:pt x="2772973" y="630519"/>
                  <a:pt x="2800850" y="690374"/>
                  <a:pt x="2868084" y="724810"/>
                </a:cubicBezTo>
                <a:cubicBezTo>
                  <a:pt x="2901701" y="742029"/>
                  <a:pt x="2917279" y="773186"/>
                  <a:pt x="2919739" y="810082"/>
                </a:cubicBezTo>
                <a:cubicBezTo>
                  <a:pt x="2920559" y="823201"/>
                  <a:pt x="2920559" y="836320"/>
                  <a:pt x="2920559" y="850258"/>
                </a:cubicBezTo>
                <a:cubicBezTo>
                  <a:pt x="2920559" y="910112"/>
                  <a:pt x="2878743" y="965867"/>
                  <a:pt x="2822168" y="983085"/>
                </a:cubicBezTo>
                <a:cubicBezTo>
                  <a:pt x="2798391" y="990465"/>
                  <a:pt x="2774613" y="997024"/>
                  <a:pt x="2750015" y="1002764"/>
                </a:cubicBezTo>
                <a:cubicBezTo>
                  <a:pt x="2562253" y="1049499"/>
                  <a:pt x="2393350" y="1134771"/>
                  <a:pt x="2241664" y="1252020"/>
                </a:cubicBezTo>
                <a:cubicBezTo>
                  <a:pt x="2155573" y="1318433"/>
                  <a:pt x="2067841" y="1382387"/>
                  <a:pt x="1972730" y="1436502"/>
                </a:cubicBezTo>
                <a:cubicBezTo>
                  <a:pt x="1890738" y="1483237"/>
                  <a:pt x="1812845" y="1537352"/>
                  <a:pt x="1739872" y="1598026"/>
                </a:cubicBezTo>
                <a:cubicBezTo>
                  <a:pt x="1719374" y="1615245"/>
                  <a:pt x="1705436" y="1636563"/>
                  <a:pt x="1699696" y="1662800"/>
                </a:cubicBezTo>
                <a:cubicBezTo>
                  <a:pt x="1680838" y="1752991"/>
                  <a:pt x="1695597" y="1835803"/>
                  <a:pt x="1751351" y="1910416"/>
                </a:cubicBezTo>
                <a:cubicBezTo>
                  <a:pt x="1784968" y="1956332"/>
                  <a:pt x="1823504" y="1997328"/>
                  <a:pt x="1864500" y="2036684"/>
                </a:cubicBezTo>
                <a:cubicBezTo>
                  <a:pt x="1941573" y="2109657"/>
                  <a:pt x="2012906" y="2190009"/>
                  <a:pt x="2104737" y="2244944"/>
                </a:cubicBezTo>
                <a:cubicBezTo>
                  <a:pt x="2171151" y="2284300"/>
                  <a:pt x="2217886" y="2339235"/>
                  <a:pt x="2253963" y="2404829"/>
                </a:cubicBezTo>
                <a:cubicBezTo>
                  <a:pt x="2268722" y="2431066"/>
                  <a:pt x="2282660" y="2457304"/>
                  <a:pt x="2298239" y="2482721"/>
                </a:cubicBezTo>
                <a:cubicBezTo>
                  <a:pt x="2322016" y="2521258"/>
                  <a:pt x="2347434" y="2558154"/>
                  <a:pt x="2383510" y="2585211"/>
                </a:cubicBezTo>
                <a:cubicBezTo>
                  <a:pt x="2410568" y="2604889"/>
                  <a:pt x="2437625" y="2623748"/>
                  <a:pt x="2460583" y="2648345"/>
                </a:cubicBezTo>
                <a:cubicBezTo>
                  <a:pt x="2470422" y="2658184"/>
                  <a:pt x="2481901" y="2663104"/>
                  <a:pt x="2495840" y="2664744"/>
                </a:cubicBezTo>
                <a:cubicBezTo>
                  <a:pt x="2522897" y="2668023"/>
                  <a:pt x="2527817" y="2676223"/>
                  <a:pt x="2514698" y="2700820"/>
                </a:cubicBezTo>
                <a:cubicBezTo>
                  <a:pt x="2495020" y="2737717"/>
                  <a:pt x="2473702" y="2774613"/>
                  <a:pt x="2452384" y="2811510"/>
                </a:cubicBezTo>
                <a:cubicBezTo>
                  <a:pt x="2381871" y="2932858"/>
                  <a:pt x="2345794" y="3062405"/>
                  <a:pt x="2360553" y="3205072"/>
                </a:cubicBezTo>
                <a:cubicBezTo>
                  <a:pt x="2365472" y="3256727"/>
                  <a:pt x="2374491" y="3307562"/>
                  <a:pt x="2401549" y="3352657"/>
                </a:cubicBezTo>
                <a:cubicBezTo>
                  <a:pt x="2426146" y="3394473"/>
                  <a:pt x="2425326" y="3432190"/>
                  <a:pt x="2399089" y="3473186"/>
                </a:cubicBezTo>
                <a:cubicBezTo>
                  <a:pt x="2349894" y="3549439"/>
                  <a:pt x="2316277" y="3633890"/>
                  <a:pt x="2285940" y="3719162"/>
                </a:cubicBezTo>
                <a:cubicBezTo>
                  <a:pt x="2231005" y="3874127"/>
                  <a:pt x="2175251" y="4029092"/>
                  <a:pt x="2108837" y="4179138"/>
                </a:cubicBezTo>
                <a:cubicBezTo>
                  <a:pt x="2076860" y="4251291"/>
                  <a:pt x="2039964" y="4270149"/>
                  <a:pt x="1962891" y="4257031"/>
                </a:cubicBezTo>
                <a:cubicBezTo>
                  <a:pt x="1924355" y="4250471"/>
                  <a:pt x="1887458" y="4237352"/>
                  <a:pt x="1851382" y="4222594"/>
                </a:cubicBezTo>
                <a:cubicBezTo>
                  <a:pt x="1755451" y="4184877"/>
                  <a:pt x="1656241" y="4172579"/>
                  <a:pt x="1555390" y="4189797"/>
                </a:cubicBezTo>
                <a:cubicBezTo>
                  <a:pt x="1396326" y="4216035"/>
                  <a:pt x="1242180" y="4263590"/>
                  <a:pt x="1085575" y="4302126"/>
                </a:cubicBezTo>
                <a:cubicBezTo>
                  <a:pt x="978986" y="4328363"/>
                  <a:pt x="870756" y="4344762"/>
                  <a:pt x="760887" y="4345582"/>
                </a:cubicBezTo>
                <a:cubicBezTo>
                  <a:pt x="739569" y="4345582"/>
                  <a:pt x="719071" y="4341482"/>
                  <a:pt x="701852" y="4328363"/>
                </a:cubicBezTo>
                <a:cubicBezTo>
                  <a:pt x="631339" y="4272609"/>
                  <a:pt x="560826" y="4217674"/>
                  <a:pt x="503432" y="4147981"/>
                </a:cubicBezTo>
                <a:cubicBezTo>
                  <a:pt x="466535" y="4102885"/>
                  <a:pt x="437838" y="4100425"/>
                  <a:pt x="396022" y="4142241"/>
                </a:cubicBezTo>
                <a:cubicBezTo>
                  <a:pt x="330428" y="4207015"/>
                  <a:pt x="277953" y="4281628"/>
                  <a:pt x="238597" y="4365260"/>
                </a:cubicBezTo>
                <a:cubicBezTo>
                  <a:pt x="223838" y="4396417"/>
                  <a:pt x="211540" y="4428394"/>
                  <a:pt x="212360" y="4462831"/>
                </a:cubicBezTo>
                <a:cubicBezTo>
                  <a:pt x="213179" y="4527605"/>
                  <a:pt x="187762" y="4579260"/>
                  <a:pt x="147586" y="4629275"/>
                </a:cubicBezTo>
                <a:cubicBezTo>
                  <a:pt x="83632" y="4709627"/>
                  <a:pt x="37716" y="4800638"/>
                  <a:pt x="12299" y="4901488"/>
                </a:cubicBezTo>
                <a:cubicBezTo>
                  <a:pt x="9019" y="4915427"/>
                  <a:pt x="9019" y="4931005"/>
                  <a:pt x="0" y="4943304"/>
                </a:cubicBezTo>
                <a:cubicBezTo>
                  <a:pt x="0" y="4990040"/>
                  <a:pt x="0" y="5036775"/>
                  <a:pt x="0" y="5082691"/>
                </a:cubicBezTo>
                <a:cubicBezTo>
                  <a:pt x="8199" y="5090890"/>
                  <a:pt x="7379" y="5102369"/>
                  <a:pt x="9839" y="5112208"/>
                </a:cubicBezTo>
                <a:cubicBezTo>
                  <a:pt x="16398" y="5136806"/>
                  <a:pt x="23778" y="5162223"/>
                  <a:pt x="38536" y="5183542"/>
                </a:cubicBezTo>
                <a:cubicBezTo>
                  <a:pt x="58214" y="5210599"/>
                  <a:pt x="104130" y="5225357"/>
                  <a:pt x="127088" y="5207319"/>
                </a:cubicBezTo>
                <a:cubicBezTo>
                  <a:pt x="176283" y="5168783"/>
                  <a:pt x="229578" y="5132706"/>
                  <a:pt x="250076" y="5067932"/>
                </a:cubicBezTo>
                <a:cubicBezTo>
                  <a:pt x="258275" y="5040875"/>
                  <a:pt x="269754" y="5015458"/>
                  <a:pt x="289432" y="4994139"/>
                </a:cubicBezTo>
                <a:cubicBezTo>
                  <a:pt x="377984" y="4896569"/>
                  <a:pt x="473094" y="4807198"/>
                  <a:pt x="570665" y="4719466"/>
                </a:cubicBezTo>
                <a:cubicBezTo>
                  <a:pt x="582144" y="4708807"/>
                  <a:pt x="595263" y="4699788"/>
                  <a:pt x="610841" y="4704707"/>
                </a:cubicBezTo>
                <a:cubicBezTo>
                  <a:pt x="650197" y="4716187"/>
                  <a:pt x="678895" y="4702248"/>
                  <a:pt x="701033" y="4671091"/>
                </a:cubicBezTo>
                <a:cubicBezTo>
                  <a:pt x="716611" y="4648953"/>
                  <a:pt x="738749" y="4640754"/>
                  <a:pt x="765806" y="4639114"/>
                </a:cubicBezTo>
                <a:cubicBezTo>
                  <a:pt x="921591" y="4631734"/>
                  <a:pt x="1076556" y="4638294"/>
                  <a:pt x="1231521" y="4652232"/>
                </a:cubicBezTo>
                <a:cubicBezTo>
                  <a:pt x="1357789" y="4663711"/>
                  <a:pt x="1483237" y="4664531"/>
                  <a:pt x="1609505" y="4651413"/>
                </a:cubicBezTo>
                <a:cubicBezTo>
                  <a:pt x="1698056" y="4642394"/>
                  <a:pt x="1787428" y="4636654"/>
                  <a:pt x="1875159" y="4649773"/>
                </a:cubicBezTo>
                <a:cubicBezTo>
                  <a:pt x="1939113" y="4659612"/>
                  <a:pt x="2003067" y="4671911"/>
                  <a:pt x="2066201" y="4686669"/>
                </a:cubicBezTo>
                <a:cubicBezTo>
                  <a:pt x="2180990" y="4712907"/>
                  <a:pt x="2275281" y="4677650"/>
                  <a:pt x="2356453" y="4596478"/>
                </a:cubicBezTo>
                <a:cubicBezTo>
                  <a:pt x="2399089" y="4553842"/>
                  <a:pt x="2437625" y="4507926"/>
                  <a:pt x="2472062" y="4459551"/>
                </a:cubicBezTo>
                <a:cubicBezTo>
                  <a:pt x="2510598" y="4405436"/>
                  <a:pt x="2554054" y="4357061"/>
                  <a:pt x="2604889" y="4314425"/>
                </a:cubicBezTo>
                <a:cubicBezTo>
                  <a:pt x="2679502" y="4252931"/>
                  <a:pt x="2749195" y="4186517"/>
                  <a:pt x="2800030" y="4102885"/>
                </a:cubicBezTo>
                <a:cubicBezTo>
                  <a:pt x="2812329" y="4083207"/>
                  <a:pt x="2827908" y="4065989"/>
                  <a:pt x="2842666" y="4047950"/>
                </a:cubicBezTo>
                <a:cubicBezTo>
                  <a:pt x="2870544" y="4013514"/>
                  <a:pt x="2896781" y="3979077"/>
                  <a:pt x="2913179" y="3937261"/>
                </a:cubicBezTo>
                <a:cubicBezTo>
                  <a:pt x="2923018" y="3912663"/>
                  <a:pt x="2928758" y="3911843"/>
                  <a:pt x="2948436" y="3929882"/>
                </a:cubicBezTo>
                <a:cubicBezTo>
                  <a:pt x="3050106" y="4025813"/>
                  <a:pt x="3155056" y="4117644"/>
                  <a:pt x="3249347" y="4220954"/>
                </a:cubicBezTo>
                <a:cubicBezTo>
                  <a:pt x="3286244" y="4261130"/>
                  <a:pt x="3323140" y="4302126"/>
                  <a:pt x="3370695" y="4330824"/>
                </a:cubicBezTo>
                <a:cubicBezTo>
                  <a:pt x="3401032" y="4348861"/>
                  <a:pt x="3426450" y="4372639"/>
                  <a:pt x="3446948" y="4401337"/>
                </a:cubicBezTo>
                <a:cubicBezTo>
                  <a:pt x="3474825" y="4439053"/>
                  <a:pt x="3504343" y="4474310"/>
                  <a:pt x="3537959" y="4507107"/>
                </a:cubicBezTo>
                <a:cubicBezTo>
                  <a:pt x="3562557" y="4531704"/>
                  <a:pt x="3577316" y="4561221"/>
                  <a:pt x="3587154" y="4595658"/>
                </a:cubicBezTo>
                <a:cubicBezTo>
                  <a:pt x="3606013" y="4666991"/>
                  <a:pt x="3610932" y="4739964"/>
                  <a:pt x="3615032" y="4812937"/>
                </a:cubicBezTo>
                <a:cubicBezTo>
                  <a:pt x="3624871" y="4980201"/>
                  <a:pt x="3669147" y="5138446"/>
                  <a:pt x="3749499" y="5286032"/>
                </a:cubicBezTo>
                <a:cubicBezTo>
                  <a:pt x="3797054" y="5373763"/>
                  <a:pt x="3855269" y="5454935"/>
                  <a:pt x="3911023" y="5537747"/>
                </a:cubicBezTo>
                <a:cubicBezTo>
                  <a:pt x="3988096" y="5652536"/>
                  <a:pt x="4055329" y="5773064"/>
                  <a:pt x="4116823" y="5896053"/>
                </a:cubicBezTo>
                <a:cubicBezTo>
                  <a:pt x="4127483" y="5918191"/>
                  <a:pt x="4135682" y="5939508"/>
                  <a:pt x="4126663" y="5964926"/>
                </a:cubicBezTo>
                <a:cubicBezTo>
                  <a:pt x="4102885" y="6033799"/>
                  <a:pt x="4117643" y="6095293"/>
                  <a:pt x="4166839" y="6146949"/>
                </a:cubicBezTo>
                <a:cubicBezTo>
                  <a:pt x="4206195" y="6187945"/>
                  <a:pt x="4232432" y="6236320"/>
                  <a:pt x="4254570" y="6287155"/>
                </a:cubicBezTo>
                <a:cubicBezTo>
                  <a:pt x="4261949" y="6302734"/>
                  <a:pt x="4268509" y="6319132"/>
                  <a:pt x="4276708" y="6334710"/>
                </a:cubicBezTo>
                <a:cubicBezTo>
                  <a:pt x="4295566" y="6368327"/>
                  <a:pt x="4346402" y="6391285"/>
                  <a:pt x="4378378" y="6381446"/>
                </a:cubicBezTo>
                <a:cubicBezTo>
                  <a:pt x="4464470" y="6355208"/>
                  <a:pt x="4532523" y="6301914"/>
                  <a:pt x="4594838" y="6239600"/>
                </a:cubicBezTo>
                <a:cubicBezTo>
                  <a:pt x="4602217" y="6232220"/>
                  <a:pt x="4607956" y="6224021"/>
                  <a:pt x="4609596" y="6214182"/>
                </a:cubicBezTo>
                <a:cubicBezTo>
                  <a:pt x="4613696" y="6176466"/>
                  <a:pt x="4639113" y="6160067"/>
                  <a:pt x="4671910" y="6153508"/>
                </a:cubicBezTo>
                <a:cubicBezTo>
                  <a:pt x="4718646" y="6144489"/>
                  <a:pt x="4756362" y="6119071"/>
                  <a:pt x="4793259" y="6092014"/>
                </a:cubicBezTo>
                <a:cubicBezTo>
                  <a:pt x="4853932" y="6047738"/>
                  <a:pt x="4909687" y="5998543"/>
                  <a:pt x="4964622" y="5947708"/>
                </a:cubicBezTo>
                <a:cubicBezTo>
                  <a:pt x="5025296" y="5891953"/>
                  <a:pt x="5053173" y="5820620"/>
                  <a:pt x="5070392" y="5743548"/>
                </a:cubicBezTo>
                <a:cubicBezTo>
                  <a:pt x="5082691" y="5695992"/>
                  <a:pt x="5074491" y="5654996"/>
                  <a:pt x="5056453" y="5614820"/>
                </a:cubicBezTo>
                <a:close/>
                <a:moveTo>
                  <a:pt x="2626207" y="2308898"/>
                </a:moveTo>
                <a:cubicBezTo>
                  <a:pt x="2618008" y="2317097"/>
                  <a:pt x="2608989" y="2309718"/>
                  <a:pt x="2601610" y="2305618"/>
                </a:cubicBezTo>
                <a:cubicBezTo>
                  <a:pt x="2560613" y="2277741"/>
                  <a:pt x="2514698" y="2272821"/>
                  <a:pt x="2467962" y="2276101"/>
                </a:cubicBezTo>
                <a:cubicBezTo>
                  <a:pt x="2422047" y="2279381"/>
                  <a:pt x="2391710" y="2258063"/>
                  <a:pt x="2369572" y="2221986"/>
                </a:cubicBezTo>
                <a:cubicBezTo>
                  <a:pt x="2342514" y="2176891"/>
                  <a:pt x="2306438" y="2139174"/>
                  <a:pt x="2270361" y="2100638"/>
                </a:cubicBezTo>
                <a:cubicBezTo>
                  <a:pt x="2183450" y="2007987"/>
                  <a:pt x="2110477" y="1905497"/>
                  <a:pt x="2064561" y="1785788"/>
                </a:cubicBezTo>
                <a:cubicBezTo>
                  <a:pt x="2037504" y="1714455"/>
                  <a:pt x="2045703" y="1697237"/>
                  <a:pt x="2119496" y="1681658"/>
                </a:cubicBezTo>
                <a:cubicBezTo>
                  <a:pt x="2239204" y="1655421"/>
                  <a:pt x="2353173" y="1611965"/>
                  <a:pt x="2465503" y="1565229"/>
                </a:cubicBezTo>
                <a:cubicBezTo>
                  <a:pt x="2513058" y="1545551"/>
                  <a:pt x="2549135" y="1573429"/>
                  <a:pt x="2545855" y="1625904"/>
                </a:cubicBezTo>
                <a:cubicBezTo>
                  <a:pt x="2544215" y="1810386"/>
                  <a:pt x="2561433" y="1993228"/>
                  <a:pt x="2588491" y="2176071"/>
                </a:cubicBezTo>
                <a:cubicBezTo>
                  <a:pt x="2594230" y="2213787"/>
                  <a:pt x="2604069" y="2250684"/>
                  <a:pt x="2622928" y="2285120"/>
                </a:cubicBezTo>
                <a:cubicBezTo>
                  <a:pt x="2627847" y="2291680"/>
                  <a:pt x="2634406" y="2301519"/>
                  <a:pt x="2626207" y="2308898"/>
                </a:cubicBezTo>
                <a:close/>
              </a:path>
            </a:pathLst>
          </a:custGeom>
          <a:solidFill>
            <a:srgbClr val="F47758"/>
          </a:solidFill>
          <a:ln w="81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5516929" y="236731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6110126" y="3303263"/>
            <a:ext cx="512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사용자가 활동한 내역을 확인할 수 있어서 부족한 운동에 대한 부분을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알 수 있다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  <a:p>
            <a:r>
              <a:rPr lang="ko-KR" altLang="en-US" sz="1200" dirty="0" err="1" smtClean="0">
                <a:cs typeface="Arial" pitchFamily="34" charset="0"/>
              </a:rPr>
              <a:t>날짜별로</a:t>
            </a:r>
            <a:r>
              <a:rPr lang="ko-KR" altLang="en-US" sz="1200" dirty="0" smtClean="0">
                <a:cs typeface="Arial" pitchFamily="34" charset="0"/>
              </a:rPr>
              <a:t> 저장되어 전에 활동했던 내역을 볼 수 있고 계획을 세울 수 있다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6110125" y="4482548"/>
            <a:ext cx="512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잘못된 자세에 대해 음성 데이터를 활용하여 사용자와 실시간으로 피드백을 주고 받을 수 있다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</p:txBody>
      </p:sp>
      <p:sp>
        <p:nvSpPr>
          <p:cNvPr id="14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5516929" y="344560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5516929" y="452389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6110126" y="2325970"/>
            <a:ext cx="512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개발 단계이고 시간적 한계로 인해 신체 활동 컨텐츠의 다양성을 증가시키지 못한 점</a:t>
            </a:r>
            <a:endParaRPr lang="en-US" altLang="ko-KR" sz="1200" dirty="0" smtClean="0"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Complement</a:t>
            </a:r>
          </a:p>
        </p:txBody>
      </p:sp>
      <p:sp>
        <p:nvSpPr>
          <p:cNvPr id="10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5516929" y="236731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6110125" y="3496592"/>
            <a:ext cx="512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칼로리 계산 및 식단 관리 영역을 추가시키지 못한 점</a:t>
            </a:r>
            <a:endParaRPr lang="en-US" altLang="ko-KR" sz="1200" dirty="0" smtClean="0">
              <a:cs typeface="Arial" pitchFamily="34" charset="0"/>
            </a:endParaRPr>
          </a:p>
        </p:txBody>
      </p:sp>
      <p:sp>
        <p:nvSpPr>
          <p:cNvPr id="14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5516929" y="344560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9D72B9E3-5B81-42A0-8BD9-D9F7FBFA28B0}"/>
              </a:ext>
            </a:extLst>
          </p:cNvPr>
          <p:cNvSpPr/>
          <p:nvPr/>
        </p:nvSpPr>
        <p:spPr>
          <a:xfrm rot="701335" flipH="1">
            <a:off x="1616935" y="1562719"/>
            <a:ext cx="3591476" cy="4144746"/>
          </a:xfrm>
          <a:custGeom>
            <a:avLst/>
            <a:gdLst>
              <a:gd name="connsiteX0" fmla="*/ 2470727 w 2731269"/>
              <a:gd name="connsiteY0" fmla="*/ 3153005 h 3152023"/>
              <a:gd name="connsiteX1" fmla="*/ 2458757 w 2731269"/>
              <a:gd name="connsiteY1" fmla="*/ 3148290 h 3152023"/>
              <a:gd name="connsiteX2" fmla="*/ 2389478 w 2731269"/>
              <a:gd name="connsiteY2" fmla="*/ 3134870 h 3152023"/>
              <a:gd name="connsiteX3" fmla="*/ 2298073 w 2731269"/>
              <a:gd name="connsiteY3" fmla="*/ 3097872 h 3152023"/>
              <a:gd name="connsiteX4" fmla="*/ 2280300 w 2731269"/>
              <a:gd name="connsiteY4" fmla="*/ 3087353 h 3152023"/>
              <a:gd name="connsiteX5" fmla="*/ 2140290 w 2731269"/>
              <a:gd name="connsiteY5" fmla="*/ 3031857 h 3152023"/>
              <a:gd name="connsiteX6" fmla="*/ 2095313 w 2731269"/>
              <a:gd name="connsiteY6" fmla="*/ 2963666 h 3152023"/>
              <a:gd name="connsiteX7" fmla="*/ 2100391 w 2731269"/>
              <a:gd name="connsiteY7" fmla="*/ 2910347 h 3152023"/>
              <a:gd name="connsiteX8" fmla="*/ 2130497 w 2731269"/>
              <a:gd name="connsiteY8" fmla="*/ 2822569 h 3152023"/>
              <a:gd name="connsiteX9" fmla="*/ 2153711 w 2731269"/>
              <a:gd name="connsiteY9" fmla="*/ 2815677 h 3152023"/>
              <a:gd name="connsiteX10" fmla="*/ 2166769 w 2731269"/>
              <a:gd name="connsiteY10" fmla="*/ 2810237 h 3152023"/>
              <a:gd name="connsiteX11" fmla="*/ 2193610 w 2731269"/>
              <a:gd name="connsiteY11" fmla="*/ 2693078 h 3152023"/>
              <a:gd name="connsiteX12" fmla="*/ 2203403 w 2731269"/>
              <a:gd name="connsiteY12" fmla="*/ 2650640 h 3152023"/>
              <a:gd name="connsiteX13" fmla="*/ 2214647 w 2731269"/>
              <a:gd name="connsiteY13" fmla="*/ 2602036 h 3152023"/>
              <a:gd name="connsiteX14" fmla="*/ 2260713 w 2731269"/>
              <a:gd name="connsiteY14" fmla="*/ 2382954 h 3152023"/>
              <a:gd name="connsiteX15" fmla="*/ 2263252 w 2731269"/>
              <a:gd name="connsiteY15" fmla="*/ 2327096 h 3152023"/>
              <a:gd name="connsiteX16" fmla="*/ 2285740 w 2731269"/>
              <a:gd name="connsiteY16" fmla="*/ 2210663 h 3152023"/>
              <a:gd name="connsiteX17" fmla="*/ 2294808 w 2731269"/>
              <a:gd name="connsiteY17" fmla="*/ 2184184 h 3152023"/>
              <a:gd name="connsiteX18" fmla="*/ 2307503 w 2731269"/>
              <a:gd name="connsiteY18" fmla="*/ 2158794 h 3152023"/>
              <a:gd name="connsiteX19" fmla="*/ 2315846 w 2731269"/>
              <a:gd name="connsiteY19" fmla="*/ 2136306 h 3152023"/>
              <a:gd name="connsiteX20" fmla="*/ 2323100 w 2731269"/>
              <a:gd name="connsiteY20" fmla="*/ 2094230 h 3152023"/>
              <a:gd name="connsiteX21" fmla="*/ 2308229 w 2731269"/>
              <a:gd name="connsiteY21" fmla="*/ 2060860 h 3152023"/>
              <a:gd name="connsiteX22" fmla="*/ 2161691 w 2731269"/>
              <a:gd name="connsiteY22" fmla="*/ 2012619 h 3152023"/>
              <a:gd name="connsiteX23" fmla="*/ 1957480 w 2731269"/>
              <a:gd name="connsiteY23" fmla="*/ 1973445 h 3152023"/>
              <a:gd name="connsiteX24" fmla="*/ 1934266 w 2731269"/>
              <a:gd name="connsiteY24" fmla="*/ 1965828 h 3152023"/>
              <a:gd name="connsiteX25" fmla="*/ 1849027 w 2731269"/>
              <a:gd name="connsiteY25" fmla="*/ 1940438 h 3152023"/>
              <a:gd name="connsiteX26" fmla="*/ 1767416 w 2731269"/>
              <a:gd name="connsiteY26" fmla="*/ 1899088 h 3152023"/>
              <a:gd name="connsiteX27" fmla="*/ 1747103 w 2731269"/>
              <a:gd name="connsiteY27" fmla="*/ 1900539 h 3152023"/>
              <a:gd name="connsiteX28" fmla="*/ 1654973 w 2731269"/>
              <a:gd name="connsiteY28" fmla="*/ 1983239 h 3152023"/>
              <a:gd name="connsiteX29" fmla="*/ 1482319 w 2731269"/>
              <a:gd name="connsiteY29" fmla="*/ 2104024 h 3152023"/>
              <a:gd name="connsiteX30" fmla="*/ 1425372 w 2731269"/>
              <a:gd name="connsiteY30" fmla="*/ 2142109 h 3152023"/>
              <a:gd name="connsiteX31" fmla="*/ 1380032 w 2731269"/>
              <a:gd name="connsiteY31" fmla="*/ 2168588 h 3152023"/>
              <a:gd name="connsiteX32" fmla="*/ 1265050 w 2731269"/>
              <a:gd name="connsiteY32" fmla="*/ 2244396 h 3152023"/>
              <a:gd name="connsiteX33" fmla="*/ 1251993 w 2731269"/>
              <a:gd name="connsiteY33" fmla="*/ 2253464 h 3152023"/>
              <a:gd name="connsiteX34" fmla="*/ 1223338 w 2731269"/>
              <a:gd name="connsiteY34" fmla="*/ 2281030 h 3152023"/>
              <a:gd name="connsiteX35" fmla="*/ 1177635 w 2731269"/>
              <a:gd name="connsiteY35" fmla="*/ 2319116 h 3152023"/>
              <a:gd name="connsiteX36" fmla="*/ 1125767 w 2731269"/>
              <a:gd name="connsiteY36" fmla="*/ 2327458 h 3152023"/>
              <a:gd name="connsiteX37" fmla="*/ 1082240 w 2731269"/>
              <a:gd name="connsiteY37" fmla="*/ 2332174 h 3152023"/>
              <a:gd name="connsiteX38" fmla="*/ 971249 w 2731269"/>
              <a:gd name="connsiteY38" fmla="*/ 2360828 h 3152023"/>
              <a:gd name="connsiteX39" fmla="*/ 934614 w 2731269"/>
              <a:gd name="connsiteY39" fmla="*/ 2380778 h 3152023"/>
              <a:gd name="connsiteX40" fmla="*/ 927360 w 2731269"/>
              <a:gd name="connsiteY40" fmla="*/ 2385131 h 3152023"/>
              <a:gd name="connsiteX41" fmla="*/ 640812 w 2731269"/>
              <a:gd name="connsiteY41" fmla="*/ 2467830 h 3152023"/>
              <a:gd name="connsiteX42" fmla="*/ 566455 w 2731269"/>
              <a:gd name="connsiteY42" fmla="*/ 2482339 h 3152023"/>
              <a:gd name="connsiteX43" fmla="*/ 471060 w 2731269"/>
              <a:gd name="connsiteY43" fmla="*/ 2516797 h 3152023"/>
              <a:gd name="connsiteX44" fmla="*/ 428985 w 2731269"/>
              <a:gd name="connsiteY44" fmla="*/ 2531669 h 3152023"/>
              <a:gd name="connsiteX45" fmla="*/ 370224 w 2731269"/>
              <a:gd name="connsiteY45" fmla="*/ 2558147 h 3152023"/>
              <a:gd name="connsiteX46" fmla="*/ 315454 w 2731269"/>
              <a:gd name="connsiteY46" fmla="*/ 2578459 h 3152023"/>
              <a:gd name="connsiteX47" fmla="*/ 307474 w 2731269"/>
              <a:gd name="connsiteY47" fmla="*/ 2588978 h 3152023"/>
              <a:gd name="connsiteX48" fmla="*/ 313640 w 2731269"/>
              <a:gd name="connsiteY48" fmla="*/ 2612555 h 3152023"/>
              <a:gd name="connsiteX49" fmla="*/ 309287 w 2731269"/>
              <a:gd name="connsiteY49" fmla="*/ 2624162 h 3152023"/>
              <a:gd name="connsiteX50" fmla="*/ 269026 w 2731269"/>
              <a:gd name="connsiteY50" fmla="*/ 2679658 h 3152023"/>
              <a:gd name="connsiteX51" fmla="*/ 280270 w 2731269"/>
              <a:gd name="connsiteY51" fmla="*/ 2697794 h 3152023"/>
              <a:gd name="connsiteX52" fmla="*/ 290789 w 2731269"/>
              <a:gd name="connsiteY52" fmla="*/ 2690540 h 3152023"/>
              <a:gd name="connsiteX53" fmla="*/ 295867 w 2731269"/>
              <a:gd name="connsiteY53" fmla="*/ 2688000 h 3152023"/>
              <a:gd name="connsiteX54" fmla="*/ 303121 w 2731269"/>
              <a:gd name="connsiteY54" fmla="*/ 2694529 h 3152023"/>
              <a:gd name="connsiteX55" fmla="*/ 283897 w 2731269"/>
              <a:gd name="connsiteY55" fmla="*/ 2712665 h 3152023"/>
              <a:gd name="connsiteX56" fmla="*/ 256331 w 2731269"/>
              <a:gd name="connsiteY56" fmla="*/ 2687275 h 3152023"/>
              <a:gd name="connsiteX57" fmla="*/ 253429 w 2731269"/>
              <a:gd name="connsiteY57" fmla="*/ 2669502 h 3152023"/>
              <a:gd name="connsiteX58" fmla="*/ 242185 w 2731269"/>
              <a:gd name="connsiteY58" fmla="*/ 2723909 h 3152023"/>
              <a:gd name="connsiteX59" fmla="*/ 231303 w 2731269"/>
              <a:gd name="connsiteY59" fmla="*/ 2739869 h 3152023"/>
              <a:gd name="connsiteX60" fmla="*/ 219696 w 2731269"/>
              <a:gd name="connsiteY60" fmla="*/ 2754740 h 3152023"/>
              <a:gd name="connsiteX61" fmla="*/ 205187 w 2731269"/>
              <a:gd name="connsiteY61" fmla="*/ 2817854 h 3152023"/>
              <a:gd name="connsiteX62" fmla="*/ 200472 w 2731269"/>
              <a:gd name="connsiteY62" fmla="*/ 2824745 h 3152023"/>
              <a:gd name="connsiteX63" fmla="*/ 212442 w 2731269"/>
              <a:gd name="connsiteY63" fmla="*/ 2735516 h 3152023"/>
              <a:gd name="connsiteX64" fmla="*/ 222235 w 2731269"/>
              <a:gd name="connsiteY64" fmla="*/ 2726086 h 3152023"/>
              <a:gd name="connsiteX65" fmla="*/ 229852 w 2731269"/>
              <a:gd name="connsiteY65" fmla="*/ 2711940 h 3152023"/>
              <a:gd name="connsiteX66" fmla="*/ 237469 w 2731269"/>
              <a:gd name="connsiteY66" fmla="*/ 2670227 h 3152023"/>
              <a:gd name="connsiteX67" fmla="*/ 248713 w 2731269"/>
              <a:gd name="connsiteY67" fmla="*/ 2635043 h 3152023"/>
              <a:gd name="connsiteX68" fmla="*/ 221147 w 2731269"/>
              <a:gd name="connsiteY68" fmla="*/ 2661522 h 3152023"/>
              <a:gd name="connsiteX69" fmla="*/ 212079 w 2731269"/>
              <a:gd name="connsiteY69" fmla="*/ 2675668 h 3152023"/>
              <a:gd name="connsiteX70" fmla="*/ 171454 w 2731269"/>
              <a:gd name="connsiteY70" fmla="*/ 2711577 h 3152023"/>
              <a:gd name="connsiteX71" fmla="*/ 166739 w 2731269"/>
              <a:gd name="connsiteY71" fmla="*/ 2718469 h 3152023"/>
              <a:gd name="connsiteX72" fmla="*/ 129379 w 2731269"/>
              <a:gd name="connsiteY72" fmla="*/ 2778680 h 3152023"/>
              <a:gd name="connsiteX73" fmla="*/ 85490 w 2731269"/>
              <a:gd name="connsiteY73" fmla="*/ 2871899 h 3152023"/>
              <a:gd name="connsiteX74" fmla="*/ 77148 w 2731269"/>
              <a:gd name="connsiteY74" fmla="*/ 2905994 h 3152023"/>
              <a:gd name="connsiteX75" fmla="*/ 41964 w 2731269"/>
              <a:gd name="connsiteY75" fmla="*/ 2925218 h 3152023"/>
              <a:gd name="connsiteX76" fmla="*/ 30357 w 2731269"/>
              <a:gd name="connsiteY76" fmla="*/ 2917601 h 3152023"/>
              <a:gd name="connsiteX77" fmla="*/ 16936 w 2731269"/>
              <a:gd name="connsiteY77" fmla="*/ 2876251 h 3152023"/>
              <a:gd name="connsiteX78" fmla="*/ 6780 w 2731269"/>
              <a:gd name="connsiteY78" fmla="*/ 2696343 h 3152023"/>
              <a:gd name="connsiteX79" fmla="*/ 47767 w 2731269"/>
              <a:gd name="connsiteY79" fmla="*/ 2602399 h 3152023"/>
              <a:gd name="connsiteX80" fmla="*/ 72795 w 2731269"/>
              <a:gd name="connsiteY80" fmla="*/ 2500112 h 3152023"/>
              <a:gd name="connsiteX81" fmla="*/ 80049 w 2731269"/>
              <a:gd name="connsiteY81" fmla="*/ 2402541 h 3152023"/>
              <a:gd name="connsiteX82" fmla="*/ 93107 w 2731269"/>
              <a:gd name="connsiteY82" fmla="*/ 2383317 h 3152023"/>
              <a:gd name="connsiteX83" fmla="*/ 133732 w 2731269"/>
              <a:gd name="connsiteY83" fmla="*/ 2355750 h 3152023"/>
              <a:gd name="connsiteX84" fmla="*/ 142074 w 2731269"/>
              <a:gd name="connsiteY84" fmla="*/ 2352123 h 3152023"/>
              <a:gd name="connsiteX85" fmla="*/ 197933 w 2731269"/>
              <a:gd name="connsiteY85" fmla="*/ 2363730 h 3152023"/>
              <a:gd name="connsiteX86" fmla="*/ 219333 w 2731269"/>
              <a:gd name="connsiteY86" fmla="*/ 2371710 h 3152023"/>
              <a:gd name="connsiteX87" fmla="*/ 269388 w 2731269"/>
              <a:gd name="connsiteY87" fmla="*/ 2391659 h 3152023"/>
              <a:gd name="connsiteX88" fmla="*/ 351725 w 2731269"/>
              <a:gd name="connsiteY88" fmla="*/ 2384768 h 3152023"/>
              <a:gd name="connsiteX89" fmla="*/ 454012 w 2731269"/>
              <a:gd name="connsiteY89" fmla="*/ 2345232 h 3152023"/>
              <a:gd name="connsiteX90" fmla="*/ 586767 w 2731269"/>
              <a:gd name="connsiteY90" fmla="*/ 2277766 h 3152023"/>
              <a:gd name="connsiteX91" fmla="*/ 681799 w 2731269"/>
              <a:gd name="connsiteY91" fmla="*/ 2235691 h 3152023"/>
              <a:gd name="connsiteX92" fmla="*/ 706101 w 2731269"/>
              <a:gd name="connsiteY92" fmla="*/ 2220094 h 3152023"/>
              <a:gd name="connsiteX93" fmla="*/ 773567 w 2731269"/>
              <a:gd name="connsiteY93" fmla="*/ 2171489 h 3152023"/>
              <a:gd name="connsiteX94" fmla="*/ 834141 w 2731269"/>
              <a:gd name="connsiteY94" fmla="*/ 2142472 h 3152023"/>
              <a:gd name="connsiteX95" fmla="*/ 879118 w 2731269"/>
              <a:gd name="connsiteY95" fmla="*/ 2134855 h 3152023"/>
              <a:gd name="connsiteX96" fmla="*/ 894715 w 2731269"/>
              <a:gd name="connsiteY96" fmla="*/ 2132316 h 3152023"/>
              <a:gd name="connsiteX97" fmla="*/ 1038351 w 2731269"/>
              <a:gd name="connsiteY97" fmla="*/ 2088790 h 3152023"/>
              <a:gd name="connsiteX98" fmla="*/ 1113797 w 2731269"/>
              <a:gd name="connsiteY98" fmla="*/ 2040548 h 3152023"/>
              <a:gd name="connsiteX99" fmla="*/ 1244738 w 2731269"/>
              <a:gd name="connsiteY99" fmla="*/ 1851209 h 3152023"/>
              <a:gd name="connsiteX100" fmla="*/ 1326713 w 2731269"/>
              <a:gd name="connsiteY100" fmla="*/ 1749285 h 3152023"/>
              <a:gd name="connsiteX101" fmla="*/ 1436979 w 2731269"/>
              <a:gd name="connsiteY101" fmla="*/ 1660782 h 3152023"/>
              <a:gd name="connsiteX102" fmla="*/ 1449312 w 2731269"/>
              <a:gd name="connsiteY102" fmla="*/ 1644822 h 3152023"/>
              <a:gd name="connsiteX103" fmla="*/ 1467085 w 2731269"/>
              <a:gd name="connsiteY103" fmla="*/ 1606011 h 3152023"/>
              <a:gd name="connsiteX104" fmla="*/ 1471437 w 2731269"/>
              <a:gd name="connsiteY104" fmla="*/ 1569014 h 3152023"/>
              <a:gd name="connsiteX105" fmla="*/ 1476515 w 2731269"/>
              <a:gd name="connsiteY105" fmla="*/ 1533105 h 3152023"/>
              <a:gd name="connsiteX106" fmla="*/ 1533825 w 2731269"/>
              <a:gd name="connsiteY106" fmla="*/ 1408330 h 3152023"/>
              <a:gd name="connsiteX107" fmla="*/ 1639013 w 2731269"/>
              <a:gd name="connsiteY107" fmla="*/ 1296613 h 3152023"/>
              <a:gd name="connsiteX108" fmla="*/ 1655336 w 2731269"/>
              <a:gd name="connsiteY108" fmla="*/ 1272310 h 3152023"/>
              <a:gd name="connsiteX109" fmla="*/ 1677099 w 2731269"/>
              <a:gd name="connsiteY109" fmla="*/ 1209923 h 3152023"/>
              <a:gd name="connsiteX110" fmla="*/ 1681814 w 2731269"/>
              <a:gd name="connsiteY110" fmla="*/ 1113440 h 3152023"/>
              <a:gd name="connsiteX111" fmla="*/ 1675648 w 2731269"/>
              <a:gd name="connsiteY111" fmla="*/ 1066649 h 3152023"/>
              <a:gd name="connsiteX112" fmla="*/ 1672021 w 2731269"/>
              <a:gd name="connsiteY112" fmla="*/ 1052866 h 3152023"/>
              <a:gd name="connsiteX113" fmla="*/ 1646993 w 2731269"/>
              <a:gd name="connsiteY113" fmla="*/ 987214 h 3152023"/>
              <a:gd name="connsiteX114" fmla="*/ 1593311 w 2731269"/>
              <a:gd name="connsiteY114" fmla="*/ 804404 h 3152023"/>
              <a:gd name="connsiteX115" fmla="*/ 1584243 w 2731269"/>
              <a:gd name="connsiteY115" fmla="*/ 796061 h 3152023"/>
              <a:gd name="connsiteX116" fmla="*/ 1516414 w 2731269"/>
              <a:gd name="connsiteY116" fmla="*/ 787356 h 3152023"/>
              <a:gd name="connsiteX117" fmla="*/ 1418843 w 2731269"/>
              <a:gd name="connsiteY117" fmla="*/ 772847 h 3152023"/>
              <a:gd name="connsiteX118" fmla="*/ 1383659 w 2731269"/>
              <a:gd name="connsiteY118" fmla="*/ 771033 h 3152023"/>
              <a:gd name="connsiteX119" fmla="*/ 1264325 w 2731269"/>
              <a:gd name="connsiteY119" fmla="*/ 781552 h 3152023"/>
              <a:gd name="connsiteX120" fmla="*/ 1223338 w 2731269"/>
              <a:gd name="connsiteY120" fmla="*/ 833058 h 3152023"/>
              <a:gd name="connsiteX121" fmla="*/ 1238209 w 2731269"/>
              <a:gd name="connsiteY121" fmla="*/ 944413 h 3152023"/>
              <a:gd name="connsiteX122" fmla="*/ 1279922 w 2731269"/>
              <a:gd name="connsiteY122" fmla="*/ 1075717 h 3152023"/>
              <a:gd name="connsiteX123" fmla="*/ 1298783 w 2731269"/>
              <a:gd name="connsiteY123" fmla="*/ 1114165 h 3152023"/>
              <a:gd name="connsiteX124" fmla="*/ 1332516 w 2731269"/>
              <a:gd name="connsiteY124" fmla="*/ 1221530 h 3152023"/>
              <a:gd name="connsiteX125" fmla="*/ 1346662 w 2731269"/>
              <a:gd name="connsiteY125" fmla="*/ 1254537 h 3152023"/>
              <a:gd name="connsiteX126" fmla="*/ 1361171 w 2731269"/>
              <a:gd name="connsiteY126" fmla="*/ 1297701 h 3152023"/>
              <a:gd name="connsiteX127" fmla="*/ 1366974 w 2731269"/>
              <a:gd name="connsiteY127" fmla="*/ 1359726 h 3152023"/>
              <a:gd name="connsiteX128" fmla="*/ 1366249 w 2731269"/>
              <a:gd name="connsiteY128" fmla="*/ 1368068 h 3152023"/>
              <a:gd name="connsiteX129" fmla="*/ 1381483 w 2731269"/>
              <a:gd name="connsiteY129" fmla="*/ 1440974 h 3152023"/>
              <a:gd name="connsiteX130" fmla="*/ 1391639 w 2731269"/>
              <a:gd name="connsiteY130" fmla="*/ 1454758 h 3152023"/>
              <a:gd name="connsiteX131" fmla="*/ 1391277 w 2731269"/>
              <a:gd name="connsiteY131" fmla="*/ 1470355 h 3152023"/>
              <a:gd name="connsiteX132" fmla="*/ 1374954 w 2731269"/>
              <a:gd name="connsiteY132" fmla="*/ 1474345 h 3152023"/>
              <a:gd name="connsiteX133" fmla="*/ 1335418 w 2731269"/>
              <a:gd name="connsiteY133" fmla="*/ 1450042 h 3152023"/>
              <a:gd name="connsiteX134" fmla="*/ 1331791 w 2731269"/>
              <a:gd name="connsiteY134" fmla="*/ 1472531 h 3152023"/>
              <a:gd name="connsiteX135" fmla="*/ 1324899 w 2731269"/>
              <a:gd name="connsiteY135" fmla="*/ 1488853 h 3152023"/>
              <a:gd name="connsiteX136" fmla="*/ 1298421 w 2731269"/>
              <a:gd name="connsiteY136" fmla="*/ 1487765 h 3152023"/>
              <a:gd name="connsiteX137" fmla="*/ 1287539 w 2731269"/>
              <a:gd name="connsiteY137" fmla="*/ 1487765 h 3152023"/>
              <a:gd name="connsiteX138" fmla="*/ 1269766 w 2731269"/>
              <a:gd name="connsiteY138" fmla="*/ 1493569 h 3152023"/>
              <a:gd name="connsiteX139" fmla="*/ 1255257 w 2731269"/>
              <a:gd name="connsiteY139" fmla="*/ 1472531 h 3152023"/>
              <a:gd name="connsiteX140" fmla="*/ 1244738 w 2731269"/>
              <a:gd name="connsiteY140" fmla="*/ 1467453 h 3152023"/>
              <a:gd name="connsiteX141" fmla="*/ 1228416 w 2731269"/>
              <a:gd name="connsiteY141" fmla="*/ 1463826 h 3152023"/>
              <a:gd name="connsiteX142" fmla="*/ 1225877 w 2731269"/>
              <a:gd name="connsiteY142" fmla="*/ 1431544 h 3152023"/>
              <a:gd name="connsiteX143" fmla="*/ 1231680 w 2731269"/>
              <a:gd name="connsiteY143" fmla="*/ 1413771 h 3152023"/>
              <a:gd name="connsiteX144" fmla="*/ 1228053 w 2731269"/>
              <a:gd name="connsiteY144" fmla="*/ 1412682 h 3152023"/>
              <a:gd name="connsiteX145" fmla="*/ 1194683 w 2731269"/>
              <a:gd name="connsiteY145" fmla="*/ 1401438 h 3152023"/>
              <a:gd name="connsiteX146" fmla="*/ 1190331 w 2731269"/>
              <a:gd name="connsiteY146" fmla="*/ 1330345 h 3152023"/>
              <a:gd name="connsiteX147" fmla="*/ 1211731 w 2731269"/>
              <a:gd name="connsiteY147" fmla="*/ 1250185 h 3152023"/>
              <a:gd name="connsiteX148" fmla="*/ 1207378 w 2731269"/>
              <a:gd name="connsiteY148" fmla="*/ 1192875 h 3152023"/>
              <a:gd name="connsiteX149" fmla="*/ 1104729 w 2731269"/>
              <a:gd name="connsiteY149" fmla="*/ 985763 h 3152023"/>
              <a:gd name="connsiteX150" fmla="*/ 1039077 w 2731269"/>
              <a:gd name="connsiteY150" fmla="*/ 781552 h 3152023"/>
              <a:gd name="connsiteX151" fmla="*/ 1026019 w 2731269"/>
              <a:gd name="connsiteY151" fmla="*/ 734762 h 3152023"/>
              <a:gd name="connsiteX152" fmla="*/ 1032911 w 2731269"/>
              <a:gd name="connsiteY152" fmla="*/ 715175 h 3152023"/>
              <a:gd name="connsiteX153" fmla="*/ 1190693 w 2731269"/>
              <a:gd name="connsiteY153" fmla="*/ 611437 h 3152023"/>
              <a:gd name="connsiteX154" fmla="*/ 1316194 w 2731269"/>
              <a:gd name="connsiteY154" fmla="*/ 570450 h 3152023"/>
              <a:gd name="connsiteX155" fmla="*/ 1387649 w 2731269"/>
              <a:gd name="connsiteY155" fmla="*/ 562833 h 3152023"/>
              <a:gd name="connsiteX156" fmla="*/ 1474702 w 2731269"/>
              <a:gd name="connsiteY156" fmla="*/ 564284 h 3152023"/>
              <a:gd name="connsiteX157" fmla="*/ 1518591 w 2731269"/>
              <a:gd name="connsiteY157" fmla="*/ 550501 h 3152023"/>
              <a:gd name="connsiteX158" fmla="*/ 1530198 w 2731269"/>
              <a:gd name="connsiteY158" fmla="*/ 543609 h 3152023"/>
              <a:gd name="connsiteX159" fmla="*/ 1632122 w 2731269"/>
              <a:gd name="connsiteY159" fmla="*/ 519670 h 3152023"/>
              <a:gd name="connsiteX160" fmla="*/ 1650620 w 2731269"/>
              <a:gd name="connsiteY160" fmla="*/ 515317 h 3152023"/>
              <a:gd name="connsiteX161" fmla="*/ 1683990 w 2731269"/>
              <a:gd name="connsiteY161" fmla="*/ 497181 h 3152023"/>
              <a:gd name="connsiteX162" fmla="*/ 1715910 w 2731269"/>
              <a:gd name="connsiteY162" fmla="*/ 487388 h 3152023"/>
              <a:gd name="connsiteX163" fmla="*/ 1756897 w 2731269"/>
              <a:gd name="connsiteY163" fmla="*/ 466713 h 3152023"/>
              <a:gd name="connsiteX164" fmla="*/ 1771043 w 2731269"/>
              <a:gd name="connsiteY164" fmla="*/ 461997 h 3152023"/>
              <a:gd name="connsiteX165" fmla="*/ 1799698 w 2731269"/>
              <a:gd name="connsiteY165" fmla="*/ 456194 h 3152023"/>
              <a:gd name="connsiteX166" fmla="*/ 1814206 w 2731269"/>
              <a:gd name="connsiteY166" fmla="*/ 381111 h 3152023"/>
              <a:gd name="connsiteX167" fmla="*/ 1789904 w 2731269"/>
              <a:gd name="connsiteY167" fmla="*/ 364063 h 3152023"/>
              <a:gd name="connsiteX168" fmla="*/ 1772494 w 2731269"/>
              <a:gd name="connsiteY168" fmla="*/ 315822 h 3152023"/>
              <a:gd name="connsiteX169" fmla="*/ 1762700 w 2731269"/>
              <a:gd name="connsiteY169" fmla="*/ 291520 h 3152023"/>
              <a:gd name="connsiteX170" fmla="*/ 1741663 w 2731269"/>
              <a:gd name="connsiteY170" fmla="*/ 193948 h 3152023"/>
              <a:gd name="connsiteX171" fmla="*/ 1723164 w 2731269"/>
              <a:gd name="connsiteY171" fmla="*/ 191409 h 3152023"/>
              <a:gd name="connsiteX172" fmla="*/ 1681451 w 2731269"/>
              <a:gd name="connsiteY172" fmla="*/ 161667 h 3152023"/>
              <a:gd name="connsiteX173" fmla="*/ 1693058 w 2731269"/>
              <a:gd name="connsiteY173" fmla="*/ 62282 h 3152023"/>
              <a:gd name="connsiteX174" fmla="*/ 1760887 w 2731269"/>
              <a:gd name="connsiteY174" fmla="*/ 4247 h 3152023"/>
              <a:gd name="connsiteX175" fmla="*/ 1796796 w 2731269"/>
              <a:gd name="connsiteY175" fmla="*/ 6786 h 3152023"/>
              <a:gd name="connsiteX176" fmla="*/ 1819647 w 2731269"/>
              <a:gd name="connsiteY176" fmla="*/ 24196 h 3152023"/>
              <a:gd name="connsiteX177" fmla="*/ 1844312 w 2731269"/>
              <a:gd name="connsiteY177" fmla="*/ 23834 h 3152023"/>
              <a:gd name="connsiteX178" fmla="*/ 1872604 w 2731269"/>
              <a:gd name="connsiteY178" fmla="*/ 12227 h 3152023"/>
              <a:gd name="connsiteX179" fmla="*/ 1983958 w 2731269"/>
              <a:gd name="connsiteY179" fmla="*/ 12589 h 3152023"/>
              <a:gd name="connsiteX180" fmla="*/ 2010800 w 2731269"/>
              <a:gd name="connsiteY180" fmla="*/ 17305 h 3152023"/>
              <a:gd name="connsiteX181" fmla="*/ 2038366 w 2731269"/>
              <a:gd name="connsiteY181" fmla="*/ 30725 h 3152023"/>
              <a:gd name="connsiteX182" fmla="*/ 2051787 w 2731269"/>
              <a:gd name="connsiteY182" fmla="*/ 44508 h 3152023"/>
              <a:gd name="connsiteX183" fmla="*/ 2160240 w 2731269"/>
              <a:gd name="connsiteY183" fmla="*/ 146432 h 3152023"/>
              <a:gd name="connsiteX184" fmla="*/ 2162416 w 2731269"/>
              <a:gd name="connsiteY184" fmla="*/ 187420 h 3152023"/>
              <a:gd name="connsiteX185" fmla="*/ 2154799 w 2731269"/>
              <a:gd name="connsiteY185" fmla="*/ 260689 h 3152023"/>
              <a:gd name="connsiteX186" fmla="*/ 2150084 w 2731269"/>
              <a:gd name="connsiteY186" fmla="*/ 290794 h 3152023"/>
              <a:gd name="connsiteX187" fmla="*/ 2174386 w 2731269"/>
              <a:gd name="connsiteY187" fmla="*/ 337222 h 3152023"/>
              <a:gd name="connsiteX188" fmla="*/ 2157338 w 2731269"/>
              <a:gd name="connsiteY188" fmla="*/ 358985 h 3152023"/>
              <a:gd name="connsiteX189" fmla="*/ 2153348 w 2731269"/>
              <a:gd name="connsiteY189" fmla="*/ 385827 h 3152023"/>
              <a:gd name="connsiteX190" fmla="*/ 2148995 w 2731269"/>
              <a:gd name="connsiteY190" fmla="*/ 393806 h 3152023"/>
              <a:gd name="connsiteX191" fmla="*/ 2138114 w 2731269"/>
              <a:gd name="connsiteY191" fmla="*/ 401423 h 3152023"/>
              <a:gd name="connsiteX192" fmla="*/ 2148270 w 2731269"/>
              <a:gd name="connsiteY192" fmla="*/ 413393 h 3152023"/>
              <a:gd name="connsiteX193" fmla="*/ 2138114 w 2731269"/>
              <a:gd name="connsiteY193" fmla="*/ 469977 h 3152023"/>
              <a:gd name="connsiteX194" fmla="*/ 2075001 w 2731269"/>
              <a:gd name="connsiteY194" fmla="*/ 496456 h 3152023"/>
              <a:gd name="connsiteX195" fmla="*/ 2179464 w 2731269"/>
              <a:gd name="connsiteY195" fmla="*/ 522209 h 3152023"/>
              <a:gd name="connsiteX196" fmla="*/ 2211746 w 2731269"/>
              <a:gd name="connsiteY196" fmla="*/ 536717 h 3152023"/>
              <a:gd name="connsiteX197" fmla="*/ 2267967 w 2731269"/>
              <a:gd name="connsiteY197" fmla="*/ 615065 h 3152023"/>
              <a:gd name="connsiteX198" fmla="*/ 2279574 w 2731269"/>
              <a:gd name="connsiteY198" fmla="*/ 650611 h 3152023"/>
              <a:gd name="connsiteX199" fmla="*/ 2292269 w 2731269"/>
              <a:gd name="connsiteY199" fmla="*/ 686157 h 3152023"/>
              <a:gd name="connsiteX200" fmla="*/ 2308954 w 2731269"/>
              <a:gd name="connsiteY200" fmla="*/ 729321 h 3152023"/>
              <a:gd name="connsiteX201" fmla="*/ 2304602 w 2731269"/>
              <a:gd name="connsiteY201" fmla="*/ 761240 h 3152023"/>
              <a:gd name="connsiteX202" fmla="*/ 2303513 w 2731269"/>
              <a:gd name="connsiteY202" fmla="*/ 775386 h 3152023"/>
              <a:gd name="connsiteX203" fmla="*/ 2338334 w 2731269"/>
              <a:gd name="connsiteY203" fmla="*/ 866428 h 3152023"/>
              <a:gd name="connsiteX204" fmla="*/ 2404712 w 2731269"/>
              <a:gd name="connsiteY204" fmla="*/ 994468 h 3152023"/>
              <a:gd name="connsiteX205" fmla="*/ 2415956 w 2731269"/>
              <a:gd name="connsiteY205" fmla="*/ 998095 h 3152023"/>
              <a:gd name="connsiteX206" fmla="*/ 2425750 w 2731269"/>
              <a:gd name="connsiteY206" fmla="*/ 989027 h 3152023"/>
              <a:gd name="connsiteX207" fmla="*/ 2503734 w 2731269"/>
              <a:gd name="connsiteY207" fmla="*/ 859537 h 3152023"/>
              <a:gd name="connsiteX208" fmla="*/ 2531301 w 2731269"/>
              <a:gd name="connsiteY208" fmla="*/ 738026 h 3152023"/>
              <a:gd name="connsiteX209" fmla="*/ 2532751 w 2731269"/>
              <a:gd name="connsiteY209" fmla="*/ 687971 h 3152023"/>
              <a:gd name="connsiteX210" fmla="*/ 2537467 w 2731269"/>
              <a:gd name="connsiteY210" fmla="*/ 678540 h 3152023"/>
              <a:gd name="connsiteX211" fmla="*/ 2586797 w 2731269"/>
              <a:gd name="connsiteY211" fmla="*/ 626672 h 3152023"/>
              <a:gd name="connsiteX212" fmla="*/ 2603844 w 2731269"/>
              <a:gd name="connsiteY212" fmla="*/ 625583 h 3152023"/>
              <a:gd name="connsiteX213" fmla="*/ 2622343 w 2731269"/>
              <a:gd name="connsiteY213" fmla="*/ 625221 h 3152023"/>
              <a:gd name="connsiteX214" fmla="*/ 2655350 w 2731269"/>
              <a:gd name="connsiteY214" fmla="*/ 602369 h 3152023"/>
              <a:gd name="connsiteX215" fmla="*/ 2692710 w 2731269"/>
              <a:gd name="connsiteY215" fmla="*/ 613614 h 3152023"/>
              <a:gd name="connsiteX216" fmla="*/ 2690897 w 2731269"/>
              <a:gd name="connsiteY216" fmla="*/ 634289 h 3152023"/>
              <a:gd name="connsiteX217" fmla="*/ 2693073 w 2731269"/>
              <a:gd name="connsiteY217" fmla="*/ 643357 h 3152023"/>
              <a:gd name="connsiteX218" fmla="*/ 2706494 w 2731269"/>
              <a:gd name="connsiteY218" fmla="*/ 651699 h 3152023"/>
              <a:gd name="connsiteX219" fmla="*/ 2713748 w 2731269"/>
              <a:gd name="connsiteY219" fmla="*/ 672737 h 3152023"/>
              <a:gd name="connsiteX220" fmla="*/ 2716650 w 2731269"/>
              <a:gd name="connsiteY220" fmla="*/ 685069 h 3152023"/>
              <a:gd name="connsiteX221" fmla="*/ 2724267 w 2731269"/>
              <a:gd name="connsiteY221" fmla="*/ 704293 h 3152023"/>
              <a:gd name="connsiteX222" fmla="*/ 2734060 w 2731269"/>
              <a:gd name="connsiteY222" fmla="*/ 735487 h 3152023"/>
              <a:gd name="connsiteX223" fmla="*/ 2734060 w 2731269"/>
              <a:gd name="connsiteY223" fmla="*/ 740565 h 3152023"/>
              <a:gd name="connsiteX224" fmla="*/ 2712297 w 2731269"/>
              <a:gd name="connsiteY224" fmla="*/ 779376 h 3152023"/>
              <a:gd name="connsiteX225" fmla="*/ 2690897 w 2731269"/>
              <a:gd name="connsiteY225" fmla="*/ 802953 h 3152023"/>
              <a:gd name="connsiteX226" fmla="*/ 2662967 w 2731269"/>
              <a:gd name="connsiteY226" fmla="*/ 822539 h 3152023"/>
              <a:gd name="connsiteX227" fmla="*/ 2633950 w 2731269"/>
              <a:gd name="connsiteY227" fmla="*/ 849018 h 3152023"/>
              <a:gd name="connsiteX228" fmla="*/ 2602756 w 2731269"/>
              <a:gd name="connsiteY228" fmla="*/ 938972 h 3152023"/>
              <a:gd name="connsiteX229" fmla="*/ 2582444 w 2731269"/>
              <a:gd name="connsiteY229" fmla="*/ 1036181 h 3152023"/>
              <a:gd name="connsiteX230" fmla="*/ 2497568 w 2731269"/>
              <a:gd name="connsiteY230" fmla="*/ 1185621 h 3152023"/>
              <a:gd name="connsiteX231" fmla="*/ 2451865 w 2731269"/>
              <a:gd name="connsiteY231" fmla="*/ 1241479 h 3152023"/>
              <a:gd name="connsiteX232" fmla="*/ 2406888 w 2731269"/>
              <a:gd name="connsiteY232" fmla="*/ 1251998 h 3152023"/>
              <a:gd name="connsiteX233" fmla="*/ 2343050 w 2731269"/>
              <a:gd name="connsiteY233" fmla="*/ 1226971 h 3152023"/>
              <a:gd name="connsiteX234" fmla="*/ 2314758 w 2731269"/>
              <a:gd name="connsiteY234" fmla="*/ 1199041 h 3152023"/>
              <a:gd name="connsiteX235" fmla="*/ 2197600 w 2731269"/>
              <a:gd name="connsiteY235" fmla="*/ 1009339 h 3152023"/>
              <a:gd name="connsiteX236" fmla="*/ 2182366 w 2731269"/>
              <a:gd name="connsiteY236" fmla="*/ 1010065 h 3152023"/>
              <a:gd name="connsiteX237" fmla="*/ 2152260 w 2731269"/>
              <a:gd name="connsiteY237" fmla="*/ 1058669 h 3152023"/>
              <a:gd name="connsiteX238" fmla="*/ 2144280 w 2731269"/>
              <a:gd name="connsiteY238" fmla="*/ 1081520 h 3152023"/>
              <a:gd name="connsiteX239" fmla="*/ 2109822 w 2731269"/>
              <a:gd name="connsiteY239" fmla="*/ 1210285 h 3152023"/>
              <a:gd name="connsiteX240" fmla="*/ 2079353 w 2731269"/>
              <a:gd name="connsiteY240" fmla="*/ 1259978 h 3152023"/>
              <a:gd name="connsiteX241" fmla="*/ 2048885 w 2731269"/>
              <a:gd name="connsiteY241" fmla="*/ 1330345 h 3152023"/>
              <a:gd name="connsiteX242" fmla="*/ 2034376 w 2731269"/>
              <a:gd name="connsiteY242" fmla="*/ 1435896 h 3152023"/>
              <a:gd name="connsiteX243" fmla="*/ 2025308 w 2731269"/>
              <a:gd name="connsiteY243" fmla="*/ 1455846 h 3152023"/>
              <a:gd name="connsiteX244" fmla="*/ 2017329 w 2731269"/>
              <a:gd name="connsiteY244" fmla="*/ 1477609 h 3152023"/>
              <a:gd name="connsiteX245" fmla="*/ 2000281 w 2731269"/>
              <a:gd name="connsiteY245" fmla="*/ 1514606 h 3152023"/>
              <a:gd name="connsiteX246" fmla="*/ 1987948 w 2731269"/>
              <a:gd name="connsiteY246" fmla="*/ 1531291 h 3152023"/>
              <a:gd name="connsiteX247" fmla="*/ 1994840 w 2731269"/>
              <a:gd name="connsiteY247" fmla="*/ 1548339 h 3152023"/>
              <a:gd name="connsiteX248" fmla="*/ 2098577 w 2731269"/>
              <a:gd name="connsiteY248" fmla="*/ 1604198 h 3152023"/>
              <a:gd name="connsiteX249" fmla="*/ 2209569 w 2731269"/>
              <a:gd name="connsiteY249" fmla="*/ 1663321 h 3152023"/>
              <a:gd name="connsiteX250" fmla="*/ 2395644 w 2731269"/>
              <a:gd name="connsiteY250" fmla="*/ 1763794 h 3152023"/>
              <a:gd name="connsiteX251" fmla="*/ 2505910 w 2731269"/>
              <a:gd name="connsiteY251" fmla="*/ 1839239 h 3152023"/>
              <a:gd name="connsiteX252" fmla="*/ 2552701 w 2731269"/>
              <a:gd name="connsiteY252" fmla="*/ 1887481 h 3152023"/>
              <a:gd name="connsiteX253" fmla="*/ 2604933 w 2731269"/>
              <a:gd name="connsiteY253" fmla="*/ 1961113 h 3152023"/>
              <a:gd name="connsiteX254" fmla="*/ 2600943 w 2731269"/>
              <a:gd name="connsiteY254" fmla="*/ 2035833 h 3152023"/>
              <a:gd name="connsiteX255" fmla="*/ 2552701 w 2731269"/>
              <a:gd name="connsiteY255" fmla="*/ 2148638 h 3152023"/>
              <a:gd name="connsiteX256" fmla="*/ 2525497 w 2731269"/>
              <a:gd name="connsiteY256" fmla="*/ 2216829 h 3152023"/>
              <a:gd name="connsiteX257" fmla="*/ 2522595 w 2731269"/>
              <a:gd name="connsiteY257" fmla="*/ 2236779 h 3152023"/>
              <a:gd name="connsiteX258" fmla="*/ 2520056 w 2731269"/>
              <a:gd name="connsiteY258" fmla="*/ 2264345 h 3152023"/>
              <a:gd name="connsiteX259" fmla="*/ 2485235 w 2731269"/>
              <a:gd name="connsiteY259" fmla="*/ 2358289 h 3152023"/>
              <a:gd name="connsiteX260" fmla="*/ 2467462 w 2731269"/>
              <a:gd name="connsiteY260" fmla="*/ 2415599 h 3152023"/>
              <a:gd name="connsiteX261" fmla="*/ 2462747 w 2731269"/>
              <a:gd name="connsiteY261" fmla="*/ 2429382 h 3152023"/>
              <a:gd name="connsiteX262" fmla="*/ 2394918 w 2731269"/>
              <a:gd name="connsiteY262" fmla="*/ 2602399 h 3152023"/>
              <a:gd name="connsiteX263" fmla="*/ 2366989 w 2731269"/>
              <a:gd name="connsiteY263" fmla="*/ 2686187 h 3152023"/>
              <a:gd name="connsiteX264" fmla="*/ 2343050 w 2731269"/>
              <a:gd name="connsiteY264" fmla="*/ 2810962 h 3152023"/>
              <a:gd name="connsiteX265" fmla="*/ 2348491 w 2731269"/>
              <a:gd name="connsiteY265" fmla="*/ 2831637 h 3152023"/>
              <a:gd name="connsiteX266" fmla="*/ 2380410 w 2731269"/>
              <a:gd name="connsiteY266" fmla="*/ 2866821 h 3152023"/>
              <a:gd name="connsiteX267" fmla="*/ 2394193 w 2731269"/>
              <a:gd name="connsiteY267" fmla="*/ 2900916 h 3152023"/>
              <a:gd name="connsiteX268" fmla="*/ 2396732 w 2731269"/>
              <a:gd name="connsiteY268" fmla="*/ 2925218 h 3152023"/>
              <a:gd name="connsiteX269" fmla="*/ 2412329 w 2731269"/>
              <a:gd name="connsiteY269" fmla="*/ 2947344 h 3152023"/>
              <a:gd name="connsiteX270" fmla="*/ 2422122 w 2731269"/>
              <a:gd name="connsiteY270" fmla="*/ 2960402 h 3152023"/>
              <a:gd name="connsiteX271" fmla="*/ 2439533 w 2731269"/>
              <a:gd name="connsiteY271" fmla="*/ 2980714 h 3152023"/>
              <a:gd name="connsiteX272" fmla="*/ 2466374 w 2731269"/>
              <a:gd name="connsiteY272" fmla="*/ 3005016 h 3152023"/>
              <a:gd name="connsiteX273" fmla="*/ 2520419 w 2731269"/>
              <a:gd name="connsiteY273" fmla="*/ 3044553 h 3152023"/>
              <a:gd name="connsiteX274" fmla="*/ 2571200 w 2731269"/>
              <a:gd name="connsiteY274" fmla="*/ 3052895 h 3152023"/>
              <a:gd name="connsiteX275" fmla="*/ 2606383 w 2731269"/>
              <a:gd name="connsiteY275" fmla="*/ 3104039 h 3152023"/>
              <a:gd name="connsiteX276" fmla="*/ 2575190 w 2731269"/>
              <a:gd name="connsiteY276" fmla="*/ 3150104 h 3152023"/>
              <a:gd name="connsiteX277" fmla="*/ 2545084 w 2731269"/>
              <a:gd name="connsiteY277" fmla="*/ 3152643 h 3152023"/>
              <a:gd name="connsiteX278" fmla="*/ 2491402 w 2731269"/>
              <a:gd name="connsiteY278" fmla="*/ 3155182 h 3152023"/>
              <a:gd name="connsiteX279" fmla="*/ 2470727 w 2731269"/>
              <a:gd name="connsiteY279" fmla="*/ 3153005 h 315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731269" h="3152023">
                <a:moveTo>
                  <a:pt x="2470727" y="3153005"/>
                </a:moveTo>
                <a:cubicBezTo>
                  <a:pt x="2467825" y="3148653"/>
                  <a:pt x="2463110" y="3149015"/>
                  <a:pt x="2458757" y="3148290"/>
                </a:cubicBezTo>
                <a:cubicBezTo>
                  <a:pt x="2435906" y="3143575"/>
                  <a:pt x="2412692" y="3139585"/>
                  <a:pt x="2389478" y="3134870"/>
                </a:cubicBezTo>
                <a:cubicBezTo>
                  <a:pt x="2356833" y="3128340"/>
                  <a:pt x="2326727" y="3114920"/>
                  <a:pt x="2298073" y="3097872"/>
                </a:cubicBezTo>
                <a:cubicBezTo>
                  <a:pt x="2292269" y="3094245"/>
                  <a:pt x="2286466" y="3090618"/>
                  <a:pt x="2280300" y="3087353"/>
                </a:cubicBezTo>
                <a:cubicBezTo>
                  <a:pt x="2235685" y="3063414"/>
                  <a:pt x="2189620" y="3043827"/>
                  <a:pt x="2140290" y="3031857"/>
                </a:cubicBezTo>
                <a:cubicBezTo>
                  <a:pt x="2106920" y="3023878"/>
                  <a:pt x="2088784" y="2997399"/>
                  <a:pt x="2095313" y="2963666"/>
                </a:cubicBezTo>
                <a:cubicBezTo>
                  <a:pt x="2097852" y="2950971"/>
                  <a:pt x="2100754" y="2923767"/>
                  <a:pt x="2100391" y="2910347"/>
                </a:cubicBezTo>
                <a:cubicBezTo>
                  <a:pt x="2099303" y="2877339"/>
                  <a:pt x="2113086" y="2849410"/>
                  <a:pt x="2130497" y="2822569"/>
                </a:cubicBezTo>
                <a:cubicBezTo>
                  <a:pt x="2135575" y="2814952"/>
                  <a:pt x="2144280" y="2811687"/>
                  <a:pt x="2153711" y="2815677"/>
                </a:cubicBezTo>
                <a:cubicBezTo>
                  <a:pt x="2160240" y="2818579"/>
                  <a:pt x="2164955" y="2817491"/>
                  <a:pt x="2166769" y="2810237"/>
                </a:cubicBezTo>
                <a:cubicBezTo>
                  <a:pt x="2175837" y="2771063"/>
                  <a:pt x="2193610" y="2734428"/>
                  <a:pt x="2193610" y="2693078"/>
                </a:cubicBezTo>
                <a:cubicBezTo>
                  <a:pt x="2193610" y="2678932"/>
                  <a:pt x="2197237" y="2664786"/>
                  <a:pt x="2203403" y="2650640"/>
                </a:cubicBezTo>
                <a:cubicBezTo>
                  <a:pt x="2209932" y="2635769"/>
                  <a:pt x="2211020" y="2618358"/>
                  <a:pt x="2214647" y="2602036"/>
                </a:cubicBezTo>
                <a:cubicBezTo>
                  <a:pt x="2230244" y="2529130"/>
                  <a:pt x="2245841" y="2456223"/>
                  <a:pt x="2260713" y="2382954"/>
                </a:cubicBezTo>
                <a:cubicBezTo>
                  <a:pt x="2264340" y="2364818"/>
                  <a:pt x="2264340" y="2345957"/>
                  <a:pt x="2263252" y="2327096"/>
                </a:cubicBezTo>
                <a:cubicBezTo>
                  <a:pt x="2261076" y="2286834"/>
                  <a:pt x="2269418" y="2247660"/>
                  <a:pt x="2285740" y="2210663"/>
                </a:cubicBezTo>
                <a:cubicBezTo>
                  <a:pt x="2289730" y="2201958"/>
                  <a:pt x="2294083" y="2193978"/>
                  <a:pt x="2294808" y="2184184"/>
                </a:cubicBezTo>
                <a:cubicBezTo>
                  <a:pt x="2295534" y="2174028"/>
                  <a:pt x="2298798" y="2165323"/>
                  <a:pt x="2307503" y="2158794"/>
                </a:cubicBezTo>
                <a:cubicBezTo>
                  <a:pt x="2314758" y="2153353"/>
                  <a:pt x="2314395" y="2144285"/>
                  <a:pt x="2315846" y="2136306"/>
                </a:cubicBezTo>
                <a:cubicBezTo>
                  <a:pt x="2318748" y="2122160"/>
                  <a:pt x="2320561" y="2108376"/>
                  <a:pt x="2323100" y="2094230"/>
                </a:cubicBezTo>
                <a:cubicBezTo>
                  <a:pt x="2326365" y="2077182"/>
                  <a:pt x="2322738" y="2069203"/>
                  <a:pt x="2308229" y="2060860"/>
                </a:cubicBezTo>
                <a:cubicBezTo>
                  <a:pt x="2262889" y="2034382"/>
                  <a:pt x="2212471" y="2022412"/>
                  <a:pt x="2161691" y="2012619"/>
                </a:cubicBezTo>
                <a:cubicBezTo>
                  <a:pt x="2093862" y="1999561"/>
                  <a:pt x="2024583" y="1991944"/>
                  <a:pt x="1957480" y="1973445"/>
                </a:cubicBezTo>
                <a:cubicBezTo>
                  <a:pt x="1949500" y="1971269"/>
                  <a:pt x="1941520" y="1969455"/>
                  <a:pt x="1934266" y="1965828"/>
                </a:cubicBezTo>
                <a:cubicBezTo>
                  <a:pt x="1907062" y="1953133"/>
                  <a:pt x="1876957" y="1950594"/>
                  <a:pt x="1849027" y="1940438"/>
                </a:cubicBezTo>
                <a:cubicBezTo>
                  <a:pt x="1820372" y="1929556"/>
                  <a:pt x="1793894" y="1913959"/>
                  <a:pt x="1767416" y="1899088"/>
                </a:cubicBezTo>
                <a:cubicBezTo>
                  <a:pt x="1759436" y="1894735"/>
                  <a:pt x="1754358" y="1894373"/>
                  <a:pt x="1747103" y="1900539"/>
                </a:cubicBezTo>
                <a:cubicBezTo>
                  <a:pt x="1714821" y="1926292"/>
                  <a:pt x="1686892" y="1956760"/>
                  <a:pt x="1654973" y="1983239"/>
                </a:cubicBezTo>
                <a:cubicBezTo>
                  <a:pt x="1600565" y="2028216"/>
                  <a:pt x="1541079" y="2065575"/>
                  <a:pt x="1482319" y="2104024"/>
                </a:cubicBezTo>
                <a:cubicBezTo>
                  <a:pt x="1463095" y="2116356"/>
                  <a:pt x="1444233" y="2129051"/>
                  <a:pt x="1425372" y="2142109"/>
                </a:cubicBezTo>
                <a:cubicBezTo>
                  <a:pt x="1410863" y="2151903"/>
                  <a:pt x="1395992" y="2160608"/>
                  <a:pt x="1380032" y="2168588"/>
                </a:cubicBezTo>
                <a:cubicBezTo>
                  <a:pt x="1339045" y="2189625"/>
                  <a:pt x="1299509" y="2213202"/>
                  <a:pt x="1265050" y="2244396"/>
                </a:cubicBezTo>
                <a:cubicBezTo>
                  <a:pt x="1261061" y="2248023"/>
                  <a:pt x="1256708" y="2251287"/>
                  <a:pt x="1251993" y="2253464"/>
                </a:cubicBezTo>
                <a:cubicBezTo>
                  <a:pt x="1239660" y="2259630"/>
                  <a:pt x="1229867" y="2268698"/>
                  <a:pt x="1223338" y="2281030"/>
                </a:cubicBezTo>
                <a:cubicBezTo>
                  <a:pt x="1213545" y="2300254"/>
                  <a:pt x="1197585" y="2312224"/>
                  <a:pt x="1177635" y="2319116"/>
                </a:cubicBezTo>
                <a:cubicBezTo>
                  <a:pt x="1160950" y="2324919"/>
                  <a:pt x="1144991" y="2332174"/>
                  <a:pt x="1125767" y="2327458"/>
                </a:cubicBezTo>
                <a:cubicBezTo>
                  <a:pt x="1111621" y="2323831"/>
                  <a:pt x="1096386" y="2327458"/>
                  <a:pt x="1082240" y="2332174"/>
                </a:cubicBezTo>
                <a:cubicBezTo>
                  <a:pt x="1045969" y="2344869"/>
                  <a:pt x="1008609" y="2352849"/>
                  <a:pt x="971249" y="2360828"/>
                </a:cubicBezTo>
                <a:cubicBezTo>
                  <a:pt x="957465" y="2363730"/>
                  <a:pt x="943319" y="2367357"/>
                  <a:pt x="934614" y="2380778"/>
                </a:cubicBezTo>
                <a:cubicBezTo>
                  <a:pt x="933163" y="2382954"/>
                  <a:pt x="929899" y="2384042"/>
                  <a:pt x="927360" y="2385131"/>
                </a:cubicBezTo>
                <a:cubicBezTo>
                  <a:pt x="832327" y="2413785"/>
                  <a:pt x="737658" y="2444254"/>
                  <a:pt x="640812" y="2467830"/>
                </a:cubicBezTo>
                <a:cubicBezTo>
                  <a:pt x="616147" y="2473634"/>
                  <a:pt x="591120" y="2476898"/>
                  <a:pt x="566455" y="2482339"/>
                </a:cubicBezTo>
                <a:cubicBezTo>
                  <a:pt x="533447" y="2489593"/>
                  <a:pt x="502616" y="2504465"/>
                  <a:pt x="471060" y="2516797"/>
                </a:cubicBezTo>
                <a:cubicBezTo>
                  <a:pt x="457277" y="2522238"/>
                  <a:pt x="444219" y="2528767"/>
                  <a:pt x="428985" y="2531669"/>
                </a:cubicBezTo>
                <a:cubicBezTo>
                  <a:pt x="407584" y="2535659"/>
                  <a:pt x="389448" y="2548354"/>
                  <a:pt x="370224" y="2558147"/>
                </a:cubicBezTo>
                <a:cubicBezTo>
                  <a:pt x="352814" y="2566852"/>
                  <a:pt x="335040" y="2575195"/>
                  <a:pt x="315454" y="2578459"/>
                </a:cubicBezTo>
                <a:cubicBezTo>
                  <a:pt x="308199" y="2579548"/>
                  <a:pt x="307111" y="2583175"/>
                  <a:pt x="307474" y="2588978"/>
                </a:cubicBezTo>
                <a:cubicBezTo>
                  <a:pt x="307837" y="2597321"/>
                  <a:pt x="310738" y="2604938"/>
                  <a:pt x="313640" y="2612555"/>
                </a:cubicBezTo>
                <a:cubicBezTo>
                  <a:pt x="315454" y="2618358"/>
                  <a:pt x="314728" y="2620898"/>
                  <a:pt x="309287" y="2624162"/>
                </a:cubicBezTo>
                <a:cubicBezTo>
                  <a:pt x="287162" y="2636132"/>
                  <a:pt x="278819" y="2658983"/>
                  <a:pt x="269026" y="2679658"/>
                </a:cubicBezTo>
                <a:cubicBezTo>
                  <a:pt x="265398" y="2687275"/>
                  <a:pt x="273016" y="2693804"/>
                  <a:pt x="280270" y="2697794"/>
                </a:cubicBezTo>
                <a:cubicBezTo>
                  <a:pt x="287524" y="2701421"/>
                  <a:pt x="289701" y="2696343"/>
                  <a:pt x="290789" y="2690540"/>
                </a:cubicBezTo>
                <a:cubicBezTo>
                  <a:pt x="291514" y="2687275"/>
                  <a:pt x="293328" y="2686549"/>
                  <a:pt x="295867" y="2688000"/>
                </a:cubicBezTo>
                <a:cubicBezTo>
                  <a:pt x="298769" y="2689451"/>
                  <a:pt x="302758" y="2689089"/>
                  <a:pt x="303121" y="2694529"/>
                </a:cubicBezTo>
                <a:cubicBezTo>
                  <a:pt x="303484" y="2703597"/>
                  <a:pt x="293691" y="2713391"/>
                  <a:pt x="283897" y="2712665"/>
                </a:cubicBezTo>
                <a:cubicBezTo>
                  <a:pt x="269751" y="2711577"/>
                  <a:pt x="259595" y="2702509"/>
                  <a:pt x="256331" y="2687275"/>
                </a:cubicBezTo>
                <a:cubicBezTo>
                  <a:pt x="255242" y="2682197"/>
                  <a:pt x="254517" y="2677119"/>
                  <a:pt x="253429" y="2669502"/>
                </a:cubicBezTo>
                <a:cubicBezTo>
                  <a:pt x="245449" y="2688363"/>
                  <a:pt x="242185" y="2706136"/>
                  <a:pt x="242185" y="2723909"/>
                </a:cubicBezTo>
                <a:cubicBezTo>
                  <a:pt x="242185" y="2732615"/>
                  <a:pt x="240008" y="2738418"/>
                  <a:pt x="231303" y="2739869"/>
                </a:cubicBezTo>
                <a:cubicBezTo>
                  <a:pt x="222598" y="2741320"/>
                  <a:pt x="221147" y="2747486"/>
                  <a:pt x="219696" y="2754740"/>
                </a:cubicBezTo>
                <a:cubicBezTo>
                  <a:pt x="216069" y="2776141"/>
                  <a:pt x="212442" y="2797179"/>
                  <a:pt x="205187" y="2817854"/>
                </a:cubicBezTo>
                <a:cubicBezTo>
                  <a:pt x="204462" y="2820030"/>
                  <a:pt x="204099" y="2822569"/>
                  <a:pt x="200472" y="2824745"/>
                </a:cubicBezTo>
                <a:cubicBezTo>
                  <a:pt x="206275" y="2794640"/>
                  <a:pt x="209540" y="2764897"/>
                  <a:pt x="212442" y="2735516"/>
                </a:cubicBezTo>
                <a:cubicBezTo>
                  <a:pt x="213167" y="2729350"/>
                  <a:pt x="217520" y="2727537"/>
                  <a:pt x="222235" y="2726086"/>
                </a:cubicBezTo>
                <a:cubicBezTo>
                  <a:pt x="228764" y="2723547"/>
                  <a:pt x="231303" y="2719920"/>
                  <a:pt x="229852" y="2711940"/>
                </a:cubicBezTo>
                <a:cubicBezTo>
                  <a:pt x="227313" y="2697431"/>
                  <a:pt x="232391" y="2683648"/>
                  <a:pt x="237469" y="2670227"/>
                </a:cubicBezTo>
                <a:cubicBezTo>
                  <a:pt x="241459" y="2659708"/>
                  <a:pt x="246900" y="2649552"/>
                  <a:pt x="248713" y="2635043"/>
                </a:cubicBezTo>
                <a:cubicBezTo>
                  <a:pt x="237469" y="2644474"/>
                  <a:pt x="228038" y="2651366"/>
                  <a:pt x="221147" y="2661522"/>
                </a:cubicBezTo>
                <a:cubicBezTo>
                  <a:pt x="217882" y="2666237"/>
                  <a:pt x="216069" y="2674217"/>
                  <a:pt x="212079" y="2675668"/>
                </a:cubicBezTo>
                <a:cubicBezTo>
                  <a:pt x="192855" y="2681834"/>
                  <a:pt x="188139" y="2703597"/>
                  <a:pt x="171454" y="2711577"/>
                </a:cubicBezTo>
                <a:cubicBezTo>
                  <a:pt x="168553" y="2713028"/>
                  <a:pt x="167827" y="2715930"/>
                  <a:pt x="166739" y="2718469"/>
                </a:cubicBezTo>
                <a:cubicBezTo>
                  <a:pt x="157308" y="2740595"/>
                  <a:pt x="144613" y="2760544"/>
                  <a:pt x="129379" y="2778680"/>
                </a:cubicBezTo>
                <a:cubicBezTo>
                  <a:pt x="106165" y="2806609"/>
                  <a:pt x="102538" y="2840705"/>
                  <a:pt x="85490" y="2871899"/>
                </a:cubicBezTo>
                <a:cubicBezTo>
                  <a:pt x="80412" y="2881329"/>
                  <a:pt x="81500" y="2894750"/>
                  <a:pt x="77148" y="2905994"/>
                </a:cubicBezTo>
                <a:cubicBezTo>
                  <a:pt x="72070" y="2919052"/>
                  <a:pt x="52845" y="2921591"/>
                  <a:pt x="41964" y="2925218"/>
                </a:cubicBezTo>
                <a:cubicBezTo>
                  <a:pt x="36886" y="2927032"/>
                  <a:pt x="33621" y="2921228"/>
                  <a:pt x="30357" y="2917601"/>
                </a:cubicBezTo>
                <a:cubicBezTo>
                  <a:pt x="20564" y="2905631"/>
                  <a:pt x="18025" y="2890760"/>
                  <a:pt x="16936" y="2876251"/>
                </a:cubicBezTo>
                <a:cubicBezTo>
                  <a:pt x="11133" y="2815677"/>
                  <a:pt x="-10993" y="2755103"/>
                  <a:pt x="6780" y="2696343"/>
                </a:cubicBezTo>
                <a:cubicBezTo>
                  <a:pt x="16574" y="2663698"/>
                  <a:pt x="31445" y="2632505"/>
                  <a:pt x="47767" y="2602399"/>
                </a:cubicBezTo>
                <a:cubicBezTo>
                  <a:pt x="65178" y="2570117"/>
                  <a:pt x="72432" y="2536384"/>
                  <a:pt x="72795" y="2500112"/>
                </a:cubicBezTo>
                <a:cubicBezTo>
                  <a:pt x="73158" y="2467468"/>
                  <a:pt x="74609" y="2434823"/>
                  <a:pt x="80049" y="2402541"/>
                </a:cubicBezTo>
                <a:cubicBezTo>
                  <a:pt x="81500" y="2393836"/>
                  <a:pt x="85127" y="2387307"/>
                  <a:pt x="93107" y="2383317"/>
                </a:cubicBezTo>
                <a:cubicBezTo>
                  <a:pt x="103263" y="2378239"/>
                  <a:pt x="128291" y="2366995"/>
                  <a:pt x="133732" y="2355750"/>
                </a:cubicBezTo>
                <a:cubicBezTo>
                  <a:pt x="135183" y="2352849"/>
                  <a:pt x="138447" y="2351760"/>
                  <a:pt x="142074" y="2352123"/>
                </a:cubicBezTo>
                <a:cubicBezTo>
                  <a:pt x="158397" y="2353574"/>
                  <a:pt x="181973" y="2361917"/>
                  <a:pt x="197933" y="2363730"/>
                </a:cubicBezTo>
                <a:cubicBezTo>
                  <a:pt x="205550" y="2364818"/>
                  <a:pt x="214255" y="2365544"/>
                  <a:pt x="219333" y="2371710"/>
                </a:cubicBezTo>
                <a:cubicBezTo>
                  <a:pt x="232391" y="2388032"/>
                  <a:pt x="251978" y="2388032"/>
                  <a:pt x="269388" y="2391659"/>
                </a:cubicBezTo>
                <a:cubicBezTo>
                  <a:pt x="296955" y="2397100"/>
                  <a:pt x="325972" y="2396012"/>
                  <a:pt x="351725" y="2384768"/>
                </a:cubicBezTo>
                <a:cubicBezTo>
                  <a:pt x="385096" y="2369896"/>
                  <a:pt x="420279" y="2359740"/>
                  <a:pt x="454012" y="2345232"/>
                </a:cubicBezTo>
                <a:cubicBezTo>
                  <a:pt x="499715" y="2325645"/>
                  <a:pt x="543604" y="2302793"/>
                  <a:pt x="586767" y="2277766"/>
                </a:cubicBezTo>
                <a:cubicBezTo>
                  <a:pt x="616873" y="2260355"/>
                  <a:pt x="649517" y="2248023"/>
                  <a:pt x="681799" y="2235691"/>
                </a:cubicBezTo>
                <a:cubicBezTo>
                  <a:pt x="690867" y="2232063"/>
                  <a:pt x="700661" y="2228074"/>
                  <a:pt x="706101" y="2220094"/>
                </a:cubicBezTo>
                <a:cubicBezTo>
                  <a:pt x="722786" y="2195429"/>
                  <a:pt x="747814" y="2183096"/>
                  <a:pt x="773567" y="2171489"/>
                </a:cubicBezTo>
                <a:cubicBezTo>
                  <a:pt x="793879" y="2162059"/>
                  <a:pt x="813829" y="2151903"/>
                  <a:pt x="834141" y="2142472"/>
                </a:cubicBezTo>
                <a:cubicBezTo>
                  <a:pt x="848287" y="2135580"/>
                  <a:pt x="863158" y="2131228"/>
                  <a:pt x="879118" y="2134855"/>
                </a:cubicBezTo>
                <a:cubicBezTo>
                  <a:pt x="884559" y="2136306"/>
                  <a:pt x="889637" y="2133767"/>
                  <a:pt x="894715" y="2132316"/>
                </a:cubicBezTo>
                <a:cubicBezTo>
                  <a:pt x="942594" y="2117444"/>
                  <a:pt x="989384" y="2097495"/>
                  <a:pt x="1038351" y="2088790"/>
                </a:cubicBezTo>
                <a:cubicBezTo>
                  <a:pt x="1072084" y="2082986"/>
                  <a:pt x="1093485" y="2065575"/>
                  <a:pt x="1113797" y="2040548"/>
                </a:cubicBezTo>
                <a:cubicBezTo>
                  <a:pt x="1162401" y="1980699"/>
                  <a:pt x="1204114" y="1916498"/>
                  <a:pt x="1244738" y="1851209"/>
                </a:cubicBezTo>
                <a:cubicBezTo>
                  <a:pt x="1267952" y="1813849"/>
                  <a:pt x="1296970" y="1781567"/>
                  <a:pt x="1326713" y="1749285"/>
                </a:cubicBezTo>
                <a:cubicBezTo>
                  <a:pt x="1359357" y="1713739"/>
                  <a:pt x="1397805" y="1687260"/>
                  <a:pt x="1436979" y="1660782"/>
                </a:cubicBezTo>
                <a:cubicBezTo>
                  <a:pt x="1442783" y="1656792"/>
                  <a:pt x="1446410" y="1651714"/>
                  <a:pt x="1449312" y="1644822"/>
                </a:cubicBezTo>
                <a:cubicBezTo>
                  <a:pt x="1454390" y="1631402"/>
                  <a:pt x="1461281" y="1618706"/>
                  <a:pt x="1467085" y="1606011"/>
                </a:cubicBezTo>
                <a:cubicBezTo>
                  <a:pt x="1472525" y="1594042"/>
                  <a:pt x="1474702" y="1582072"/>
                  <a:pt x="1471437" y="1569014"/>
                </a:cubicBezTo>
                <a:cubicBezTo>
                  <a:pt x="1468173" y="1556682"/>
                  <a:pt x="1472888" y="1544712"/>
                  <a:pt x="1476515" y="1533105"/>
                </a:cubicBezTo>
                <a:cubicBezTo>
                  <a:pt x="1490661" y="1489216"/>
                  <a:pt x="1512062" y="1448954"/>
                  <a:pt x="1533825" y="1408330"/>
                </a:cubicBezTo>
                <a:cubicBezTo>
                  <a:pt x="1559578" y="1360451"/>
                  <a:pt x="1598026" y="1327806"/>
                  <a:pt x="1639013" y="1296613"/>
                </a:cubicBezTo>
                <a:cubicBezTo>
                  <a:pt x="1647356" y="1290084"/>
                  <a:pt x="1653159" y="1283192"/>
                  <a:pt x="1655336" y="1272310"/>
                </a:cubicBezTo>
                <a:cubicBezTo>
                  <a:pt x="1659688" y="1250547"/>
                  <a:pt x="1668756" y="1230235"/>
                  <a:pt x="1677099" y="1209923"/>
                </a:cubicBezTo>
                <a:cubicBezTo>
                  <a:pt x="1689794" y="1178004"/>
                  <a:pt x="1693784" y="1146447"/>
                  <a:pt x="1681814" y="1113440"/>
                </a:cubicBezTo>
                <a:cubicBezTo>
                  <a:pt x="1676373" y="1098568"/>
                  <a:pt x="1672746" y="1082971"/>
                  <a:pt x="1675648" y="1066649"/>
                </a:cubicBezTo>
                <a:cubicBezTo>
                  <a:pt x="1676373" y="1061571"/>
                  <a:pt x="1675285" y="1056493"/>
                  <a:pt x="1672021" y="1052866"/>
                </a:cubicBezTo>
                <a:cubicBezTo>
                  <a:pt x="1655698" y="1034004"/>
                  <a:pt x="1653885" y="1009702"/>
                  <a:pt x="1646993" y="987214"/>
                </a:cubicBezTo>
                <a:cubicBezTo>
                  <a:pt x="1628857" y="926277"/>
                  <a:pt x="1611084" y="865340"/>
                  <a:pt x="1593311" y="804404"/>
                </a:cubicBezTo>
                <a:cubicBezTo>
                  <a:pt x="1591860" y="799326"/>
                  <a:pt x="1588958" y="797512"/>
                  <a:pt x="1584243" y="796061"/>
                </a:cubicBezTo>
                <a:cubicBezTo>
                  <a:pt x="1562117" y="788807"/>
                  <a:pt x="1539266" y="787719"/>
                  <a:pt x="1516414" y="787356"/>
                </a:cubicBezTo>
                <a:cubicBezTo>
                  <a:pt x="1483407" y="786268"/>
                  <a:pt x="1450400" y="785180"/>
                  <a:pt x="1418843" y="772847"/>
                </a:cubicBezTo>
                <a:cubicBezTo>
                  <a:pt x="1407599" y="768494"/>
                  <a:pt x="1395629" y="769583"/>
                  <a:pt x="1383659" y="771033"/>
                </a:cubicBezTo>
                <a:cubicBezTo>
                  <a:pt x="1344123" y="776112"/>
                  <a:pt x="1304224" y="781552"/>
                  <a:pt x="1264325" y="781552"/>
                </a:cubicBezTo>
                <a:cubicBezTo>
                  <a:pt x="1220073" y="781915"/>
                  <a:pt x="1213545" y="790258"/>
                  <a:pt x="1223338" y="833058"/>
                </a:cubicBezTo>
                <a:cubicBezTo>
                  <a:pt x="1231680" y="869693"/>
                  <a:pt x="1233131" y="907416"/>
                  <a:pt x="1238209" y="944413"/>
                </a:cubicBezTo>
                <a:cubicBezTo>
                  <a:pt x="1244738" y="990478"/>
                  <a:pt x="1260698" y="1033642"/>
                  <a:pt x="1279922" y="1075717"/>
                </a:cubicBezTo>
                <a:cubicBezTo>
                  <a:pt x="1285725" y="1088775"/>
                  <a:pt x="1291166" y="1102195"/>
                  <a:pt x="1298783" y="1114165"/>
                </a:cubicBezTo>
                <a:cubicBezTo>
                  <a:pt x="1320184" y="1147173"/>
                  <a:pt x="1327075" y="1184170"/>
                  <a:pt x="1332516" y="1221530"/>
                </a:cubicBezTo>
                <a:cubicBezTo>
                  <a:pt x="1334330" y="1233862"/>
                  <a:pt x="1337594" y="1245106"/>
                  <a:pt x="1346662" y="1254537"/>
                </a:cubicBezTo>
                <a:cubicBezTo>
                  <a:pt x="1358269" y="1266507"/>
                  <a:pt x="1360808" y="1281741"/>
                  <a:pt x="1361171" y="1297701"/>
                </a:cubicBezTo>
                <a:cubicBezTo>
                  <a:pt x="1361896" y="1318376"/>
                  <a:pt x="1361171" y="1339413"/>
                  <a:pt x="1366974" y="1359726"/>
                </a:cubicBezTo>
                <a:cubicBezTo>
                  <a:pt x="1367700" y="1362627"/>
                  <a:pt x="1367337" y="1365166"/>
                  <a:pt x="1366249" y="1368068"/>
                </a:cubicBezTo>
                <a:cubicBezTo>
                  <a:pt x="1357181" y="1395272"/>
                  <a:pt x="1362622" y="1419211"/>
                  <a:pt x="1381483" y="1440974"/>
                </a:cubicBezTo>
                <a:cubicBezTo>
                  <a:pt x="1385110" y="1445327"/>
                  <a:pt x="1388738" y="1450042"/>
                  <a:pt x="1391639" y="1454758"/>
                </a:cubicBezTo>
                <a:cubicBezTo>
                  <a:pt x="1394904" y="1459836"/>
                  <a:pt x="1396355" y="1465277"/>
                  <a:pt x="1391277" y="1470355"/>
                </a:cubicBezTo>
                <a:cubicBezTo>
                  <a:pt x="1386561" y="1474707"/>
                  <a:pt x="1382209" y="1477246"/>
                  <a:pt x="1374954" y="1474345"/>
                </a:cubicBezTo>
                <a:cubicBezTo>
                  <a:pt x="1360808" y="1468178"/>
                  <a:pt x="1346300" y="1462738"/>
                  <a:pt x="1335418" y="1450042"/>
                </a:cubicBezTo>
                <a:cubicBezTo>
                  <a:pt x="1330340" y="1457297"/>
                  <a:pt x="1331428" y="1465277"/>
                  <a:pt x="1331791" y="1472531"/>
                </a:cubicBezTo>
                <a:cubicBezTo>
                  <a:pt x="1332153" y="1479423"/>
                  <a:pt x="1332879" y="1485589"/>
                  <a:pt x="1324899" y="1488853"/>
                </a:cubicBezTo>
                <a:cubicBezTo>
                  <a:pt x="1315831" y="1492480"/>
                  <a:pt x="1306038" y="1495382"/>
                  <a:pt x="1298421" y="1487765"/>
                </a:cubicBezTo>
                <a:cubicBezTo>
                  <a:pt x="1293705" y="1483050"/>
                  <a:pt x="1291892" y="1484138"/>
                  <a:pt x="1287539" y="1487765"/>
                </a:cubicBezTo>
                <a:cubicBezTo>
                  <a:pt x="1282824" y="1491755"/>
                  <a:pt x="1278471" y="1498647"/>
                  <a:pt x="1269766" y="1493569"/>
                </a:cubicBezTo>
                <a:cubicBezTo>
                  <a:pt x="1261423" y="1488853"/>
                  <a:pt x="1253444" y="1484501"/>
                  <a:pt x="1255257" y="1472531"/>
                </a:cubicBezTo>
                <a:cubicBezTo>
                  <a:pt x="1256708" y="1462012"/>
                  <a:pt x="1250542" y="1462375"/>
                  <a:pt x="1244738" y="1467453"/>
                </a:cubicBezTo>
                <a:cubicBezTo>
                  <a:pt x="1236759" y="1474707"/>
                  <a:pt x="1233494" y="1471080"/>
                  <a:pt x="1228416" y="1463826"/>
                </a:cubicBezTo>
                <a:cubicBezTo>
                  <a:pt x="1220799" y="1452944"/>
                  <a:pt x="1219711" y="1443151"/>
                  <a:pt x="1225877" y="1431544"/>
                </a:cubicBezTo>
                <a:cubicBezTo>
                  <a:pt x="1228779" y="1426103"/>
                  <a:pt x="1229867" y="1419211"/>
                  <a:pt x="1231680" y="1413771"/>
                </a:cubicBezTo>
                <a:cubicBezTo>
                  <a:pt x="1230230" y="1411594"/>
                  <a:pt x="1229141" y="1411957"/>
                  <a:pt x="1228053" y="1412682"/>
                </a:cubicBezTo>
                <a:cubicBezTo>
                  <a:pt x="1209555" y="1422476"/>
                  <a:pt x="1203751" y="1420662"/>
                  <a:pt x="1194683" y="1401438"/>
                </a:cubicBezTo>
                <a:cubicBezTo>
                  <a:pt x="1184164" y="1378587"/>
                  <a:pt x="1186703" y="1354285"/>
                  <a:pt x="1190331" y="1330345"/>
                </a:cubicBezTo>
                <a:cubicBezTo>
                  <a:pt x="1194683" y="1302779"/>
                  <a:pt x="1201938" y="1275938"/>
                  <a:pt x="1211731" y="1250185"/>
                </a:cubicBezTo>
                <a:cubicBezTo>
                  <a:pt x="1219348" y="1229872"/>
                  <a:pt x="1216809" y="1212099"/>
                  <a:pt x="1207378" y="1192875"/>
                </a:cubicBezTo>
                <a:cubicBezTo>
                  <a:pt x="1173283" y="1123596"/>
                  <a:pt x="1138825" y="1054679"/>
                  <a:pt x="1104729" y="985763"/>
                </a:cubicBezTo>
                <a:cubicBezTo>
                  <a:pt x="1072810" y="921199"/>
                  <a:pt x="1049959" y="853371"/>
                  <a:pt x="1039077" y="781552"/>
                </a:cubicBezTo>
                <a:cubicBezTo>
                  <a:pt x="1036538" y="765593"/>
                  <a:pt x="1027107" y="751447"/>
                  <a:pt x="1026019" y="734762"/>
                </a:cubicBezTo>
                <a:cubicBezTo>
                  <a:pt x="1025294" y="726782"/>
                  <a:pt x="1027470" y="720978"/>
                  <a:pt x="1032911" y="715175"/>
                </a:cubicBezTo>
                <a:cubicBezTo>
                  <a:pt x="1077162" y="667659"/>
                  <a:pt x="1127943" y="631024"/>
                  <a:pt x="1190693" y="611437"/>
                </a:cubicBezTo>
                <a:cubicBezTo>
                  <a:pt x="1232769" y="598380"/>
                  <a:pt x="1274118" y="583508"/>
                  <a:pt x="1316194" y="570450"/>
                </a:cubicBezTo>
                <a:cubicBezTo>
                  <a:pt x="1339408" y="563196"/>
                  <a:pt x="1363347" y="562108"/>
                  <a:pt x="1387649" y="562833"/>
                </a:cubicBezTo>
                <a:cubicBezTo>
                  <a:pt x="1416667" y="563559"/>
                  <a:pt x="1445322" y="567186"/>
                  <a:pt x="1474702" y="564284"/>
                </a:cubicBezTo>
                <a:cubicBezTo>
                  <a:pt x="1490299" y="562833"/>
                  <a:pt x="1505170" y="558481"/>
                  <a:pt x="1518591" y="550501"/>
                </a:cubicBezTo>
                <a:cubicBezTo>
                  <a:pt x="1522581" y="548324"/>
                  <a:pt x="1526571" y="546148"/>
                  <a:pt x="1530198" y="543609"/>
                </a:cubicBezTo>
                <a:cubicBezTo>
                  <a:pt x="1560666" y="520758"/>
                  <a:pt x="1594762" y="513503"/>
                  <a:pt x="1632122" y="519670"/>
                </a:cubicBezTo>
                <a:cubicBezTo>
                  <a:pt x="1639013" y="520758"/>
                  <a:pt x="1644817" y="518944"/>
                  <a:pt x="1650620" y="515317"/>
                </a:cubicBezTo>
                <a:cubicBezTo>
                  <a:pt x="1661502" y="508788"/>
                  <a:pt x="1672746" y="503347"/>
                  <a:pt x="1683990" y="497181"/>
                </a:cubicBezTo>
                <a:cubicBezTo>
                  <a:pt x="1694146" y="491740"/>
                  <a:pt x="1704665" y="489564"/>
                  <a:pt x="1715910" y="487388"/>
                </a:cubicBezTo>
                <a:cubicBezTo>
                  <a:pt x="1730418" y="484486"/>
                  <a:pt x="1748554" y="484849"/>
                  <a:pt x="1756897" y="466713"/>
                </a:cubicBezTo>
                <a:cubicBezTo>
                  <a:pt x="1759436" y="460909"/>
                  <a:pt x="1766327" y="461997"/>
                  <a:pt x="1771043" y="461997"/>
                </a:cubicBezTo>
                <a:cubicBezTo>
                  <a:pt x="1779748" y="461997"/>
                  <a:pt x="1795345" y="462723"/>
                  <a:pt x="1799698" y="456194"/>
                </a:cubicBezTo>
                <a:cubicBezTo>
                  <a:pt x="1815294" y="431529"/>
                  <a:pt x="1824362" y="410491"/>
                  <a:pt x="1814206" y="381111"/>
                </a:cubicBezTo>
                <a:cubicBezTo>
                  <a:pt x="1813481" y="378935"/>
                  <a:pt x="1791718" y="365877"/>
                  <a:pt x="1789904" y="364063"/>
                </a:cubicBezTo>
                <a:cubicBezTo>
                  <a:pt x="1776483" y="349555"/>
                  <a:pt x="1771043" y="333958"/>
                  <a:pt x="1772494" y="315822"/>
                </a:cubicBezTo>
                <a:cubicBezTo>
                  <a:pt x="1773219" y="307842"/>
                  <a:pt x="1768141" y="297323"/>
                  <a:pt x="1762700" y="291520"/>
                </a:cubicBezTo>
                <a:cubicBezTo>
                  <a:pt x="1720988" y="244729"/>
                  <a:pt x="1743839" y="230946"/>
                  <a:pt x="1741663" y="193948"/>
                </a:cubicBezTo>
                <a:cubicBezTo>
                  <a:pt x="1740574" y="176538"/>
                  <a:pt x="1740574" y="188145"/>
                  <a:pt x="1723164" y="191409"/>
                </a:cubicBezTo>
                <a:cubicBezTo>
                  <a:pt x="1703214" y="195037"/>
                  <a:pt x="1691970" y="179802"/>
                  <a:pt x="1681451" y="161667"/>
                </a:cubicBezTo>
                <a:cubicBezTo>
                  <a:pt x="1661502" y="127208"/>
                  <a:pt x="1672021" y="96740"/>
                  <a:pt x="1693058" y="62282"/>
                </a:cubicBezTo>
                <a:cubicBezTo>
                  <a:pt x="1709381" y="35803"/>
                  <a:pt x="1728242" y="12227"/>
                  <a:pt x="1760887" y="4247"/>
                </a:cubicBezTo>
                <a:cubicBezTo>
                  <a:pt x="1772856" y="1345"/>
                  <a:pt x="1788091" y="-1557"/>
                  <a:pt x="1796796" y="6786"/>
                </a:cubicBezTo>
                <a:cubicBezTo>
                  <a:pt x="1797884" y="7874"/>
                  <a:pt x="1818922" y="23108"/>
                  <a:pt x="1819647" y="24196"/>
                </a:cubicBezTo>
                <a:cubicBezTo>
                  <a:pt x="1832705" y="44871"/>
                  <a:pt x="1825088" y="33627"/>
                  <a:pt x="1844312" y="23834"/>
                </a:cubicBezTo>
                <a:cubicBezTo>
                  <a:pt x="1853380" y="19118"/>
                  <a:pt x="1863173" y="16579"/>
                  <a:pt x="1872604" y="12227"/>
                </a:cubicBezTo>
                <a:cubicBezTo>
                  <a:pt x="1909964" y="-5547"/>
                  <a:pt x="1946961" y="-2645"/>
                  <a:pt x="1983958" y="12589"/>
                </a:cubicBezTo>
                <a:cubicBezTo>
                  <a:pt x="1992664" y="16216"/>
                  <a:pt x="2000643" y="19118"/>
                  <a:pt x="2010800" y="17305"/>
                </a:cubicBezTo>
                <a:cubicBezTo>
                  <a:pt x="2022044" y="15128"/>
                  <a:pt x="2032563" y="19481"/>
                  <a:pt x="2038366" y="30725"/>
                </a:cubicBezTo>
                <a:cubicBezTo>
                  <a:pt x="2041268" y="36529"/>
                  <a:pt x="2045621" y="41244"/>
                  <a:pt x="2051787" y="44508"/>
                </a:cubicBezTo>
                <a:cubicBezTo>
                  <a:pt x="2100028" y="69899"/>
                  <a:pt x="2146094" y="91662"/>
                  <a:pt x="2160240" y="146432"/>
                </a:cubicBezTo>
                <a:cubicBezTo>
                  <a:pt x="2166043" y="168558"/>
                  <a:pt x="2162416" y="175813"/>
                  <a:pt x="2162416" y="187420"/>
                </a:cubicBezTo>
                <a:cubicBezTo>
                  <a:pt x="2162416" y="198301"/>
                  <a:pt x="2177287" y="224417"/>
                  <a:pt x="2154799" y="260689"/>
                </a:cubicBezTo>
                <a:cubicBezTo>
                  <a:pt x="2151897" y="265404"/>
                  <a:pt x="2148633" y="279550"/>
                  <a:pt x="2150084" y="290794"/>
                </a:cubicBezTo>
                <a:cubicBezTo>
                  <a:pt x="2151535" y="310018"/>
                  <a:pt x="2165318" y="322351"/>
                  <a:pt x="2174386" y="337222"/>
                </a:cubicBezTo>
                <a:cubicBezTo>
                  <a:pt x="2178013" y="346653"/>
                  <a:pt x="2164592" y="353182"/>
                  <a:pt x="2157338" y="358985"/>
                </a:cubicBezTo>
                <a:cubicBezTo>
                  <a:pt x="2146456" y="367691"/>
                  <a:pt x="2149358" y="374945"/>
                  <a:pt x="2153348" y="385827"/>
                </a:cubicBezTo>
                <a:cubicBezTo>
                  <a:pt x="2155887" y="388366"/>
                  <a:pt x="2156612" y="391630"/>
                  <a:pt x="2148995" y="393806"/>
                </a:cubicBezTo>
                <a:cubicBezTo>
                  <a:pt x="2143917" y="395257"/>
                  <a:pt x="2136663" y="396345"/>
                  <a:pt x="2138114" y="401423"/>
                </a:cubicBezTo>
                <a:cubicBezTo>
                  <a:pt x="2141016" y="405413"/>
                  <a:pt x="2159152" y="406139"/>
                  <a:pt x="2148270" y="413393"/>
                </a:cubicBezTo>
                <a:cubicBezTo>
                  <a:pt x="2134487" y="421010"/>
                  <a:pt x="2150084" y="456919"/>
                  <a:pt x="2138114" y="469977"/>
                </a:cubicBezTo>
                <a:cubicBezTo>
                  <a:pt x="2128683" y="479408"/>
                  <a:pt x="2027485" y="463086"/>
                  <a:pt x="2075001" y="496456"/>
                </a:cubicBezTo>
                <a:cubicBezTo>
                  <a:pt x="2093499" y="507700"/>
                  <a:pt x="2158426" y="523297"/>
                  <a:pt x="2179464" y="522209"/>
                </a:cubicBezTo>
                <a:cubicBezTo>
                  <a:pt x="2193610" y="521483"/>
                  <a:pt x="2202678" y="526199"/>
                  <a:pt x="2211746" y="536717"/>
                </a:cubicBezTo>
                <a:cubicBezTo>
                  <a:pt x="2232783" y="561382"/>
                  <a:pt x="2253096" y="586410"/>
                  <a:pt x="2267967" y="615065"/>
                </a:cubicBezTo>
                <a:cubicBezTo>
                  <a:pt x="2273771" y="626309"/>
                  <a:pt x="2279211" y="637553"/>
                  <a:pt x="2279574" y="650611"/>
                </a:cubicBezTo>
                <a:cubicBezTo>
                  <a:pt x="2280300" y="663306"/>
                  <a:pt x="2286466" y="674913"/>
                  <a:pt x="2292269" y="686157"/>
                </a:cubicBezTo>
                <a:cubicBezTo>
                  <a:pt x="2299161" y="699941"/>
                  <a:pt x="2306415" y="713724"/>
                  <a:pt x="2308954" y="729321"/>
                </a:cubicBezTo>
                <a:cubicBezTo>
                  <a:pt x="2311131" y="740565"/>
                  <a:pt x="2311493" y="751447"/>
                  <a:pt x="2304602" y="761240"/>
                </a:cubicBezTo>
                <a:cubicBezTo>
                  <a:pt x="2301337" y="765955"/>
                  <a:pt x="2302788" y="770671"/>
                  <a:pt x="2303513" y="775386"/>
                </a:cubicBezTo>
                <a:cubicBezTo>
                  <a:pt x="2310043" y="807668"/>
                  <a:pt x="2323463" y="837411"/>
                  <a:pt x="2338334" y="866428"/>
                </a:cubicBezTo>
                <a:cubicBezTo>
                  <a:pt x="2360460" y="909229"/>
                  <a:pt x="2387301" y="949491"/>
                  <a:pt x="2404712" y="994468"/>
                </a:cubicBezTo>
                <a:cubicBezTo>
                  <a:pt x="2407251" y="1000997"/>
                  <a:pt x="2410515" y="1001360"/>
                  <a:pt x="2415956" y="998095"/>
                </a:cubicBezTo>
                <a:cubicBezTo>
                  <a:pt x="2419946" y="995919"/>
                  <a:pt x="2422848" y="992292"/>
                  <a:pt x="2425750" y="989027"/>
                </a:cubicBezTo>
                <a:cubicBezTo>
                  <a:pt x="2457306" y="949128"/>
                  <a:pt x="2484147" y="905965"/>
                  <a:pt x="2503734" y="859537"/>
                </a:cubicBezTo>
                <a:cubicBezTo>
                  <a:pt x="2519694" y="821451"/>
                  <a:pt x="2534202" y="781190"/>
                  <a:pt x="2531301" y="738026"/>
                </a:cubicBezTo>
                <a:cubicBezTo>
                  <a:pt x="2530212" y="721341"/>
                  <a:pt x="2528399" y="704656"/>
                  <a:pt x="2532751" y="687971"/>
                </a:cubicBezTo>
                <a:cubicBezTo>
                  <a:pt x="2533840" y="684344"/>
                  <a:pt x="2533840" y="680717"/>
                  <a:pt x="2537467" y="678540"/>
                </a:cubicBezTo>
                <a:cubicBezTo>
                  <a:pt x="2559593" y="666571"/>
                  <a:pt x="2573376" y="646621"/>
                  <a:pt x="2586797" y="626672"/>
                </a:cubicBezTo>
                <a:cubicBezTo>
                  <a:pt x="2592963" y="617966"/>
                  <a:pt x="2597678" y="617966"/>
                  <a:pt x="2603844" y="625583"/>
                </a:cubicBezTo>
                <a:cubicBezTo>
                  <a:pt x="2610373" y="633926"/>
                  <a:pt x="2615451" y="632112"/>
                  <a:pt x="2622343" y="625221"/>
                </a:cubicBezTo>
                <a:cubicBezTo>
                  <a:pt x="2631774" y="615790"/>
                  <a:pt x="2643381" y="608173"/>
                  <a:pt x="2655350" y="602369"/>
                </a:cubicBezTo>
                <a:cubicBezTo>
                  <a:pt x="2667683" y="596566"/>
                  <a:pt x="2685819" y="602007"/>
                  <a:pt x="2692710" y="613614"/>
                </a:cubicBezTo>
                <a:cubicBezTo>
                  <a:pt x="2697063" y="620868"/>
                  <a:pt x="2695975" y="628122"/>
                  <a:pt x="2690897" y="634289"/>
                </a:cubicBezTo>
                <a:cubicBezTo>
                  <a:pt x="2686907" y="639004"/>
                  <a:pt x="2688720" y="641180"/>
                  <a:pt x="2693073" y="643357"/>
                </a:cubicBezTo>
                <a:cubicBezTo>
                  <a:pt x="2697788" y="645896"/>
                  <a:pt x="2702141" y="648797"/>
                  <a:pt x="2706494" y="651699"/>
                </a:cubicBezTo>
                <a:cubicBezTo>
                  <a:pt x="2714474" y="656777"/>
                  <a:pt x="2719914" y="662943"/>
                  <a:pt x="2713748" y="672737"/>
                </a:cubicBezTo>
                <a:cubicBezTo>
                  <a:pt x="2710121" y="678540"/>
                  <a:pt x="2712297" y="681442"/>
                  <a:pt x="2716650" y="685069"/>
                </a:cubicBezTo>
                <a:cubicBezTo>
                  <a:pt x="2722453" y="690147"/>
                  <a:pt x="2727531" y="697402"/>
                  <a:pt x="2724267" y="704293"/>
                </a:cubicBezTo>
                <a:cubicBezTo>
                  <a:pt x="2718101" y="718439"/>
                  <a:pt x="2726443" y="726419"/>
                  <a:pt x="2734060" y="735487"/>
                </a:cubicBezTo>
                <a:cubicBezTo>
                  <a:pt x="2734060" y="737301"/>
                  <a:pt x="2734060" y="738752"/>
                  <a:pt x="2734060" y="740565"/>
                </a:cubicBezTo>
                <a:cubicBezTo>
                  <a:pt x="2733698" y="757250"/>
                  <a:pt x="2724992" y="769220"/>
                  <a:pt x="2712297" y="779376"/>
                </a:cubicBezTo>
                <a:cubicBezTo>
                  <a:pt x="2703955" y="785905"/>
                  <a:pt x="2698514" y="795336"/>
                  <a:pt x="2690897" y="802953"/>
                </a:cubicBezTo>
                <a:cubicBezTo>
                  <a:pt x="2682917" y="811295"/>
                  <a:pt x="2673849" y="818912"/>
                  <a:pt x="2662967" y="822539"/>
                </a:cubicBezTo>
                <a:cubicBezTo>
                  <a:pt x="2648821" y="826892"/>
                  <a:pt x="2640479" y="836323"/>
                  <a:pt x="2633950" y="849018"/>
                </a:cubicBezTo>
                <a:cubicBezTo>
                  <a:pt x="2619078" y="877673"/>
                  <a:pt x="2610373" y="908141"/>
                  <a:pt x="2602756" y="938972"/>
                </a:cubicBezTo>
                <a:cubicBezTo>
                  <a:pt x="2594776" y="971254"/>
                  <a:pt x="2592600" y="1004624"/>
                  <a:pt x="2582444" y="1036181"/>
                </a:cubicBezTo>
                <a:cubicBezTo>
                  <a:pt x="2564308" y="1091314"/>
                  <a:pt x="2534202" y="1140644"/>
                  <a:pt x="2497568" y="1185621"/>
                </a:cubicBezTo>
                <a:cubicBezTo>
                  <a:pt x="2482334" y="1204119"/>
                  <a:pt x="2469639" y="1224794"/>
                  <a:pt x="2451865" y="1241479"/>
                </a:cubicBezTo>
                <a:cubicBezTo>
                  <a:pt x="2438445" y="1254174"/>
                  <a:pt x="2423936" y="1257802"/>
                  <a:pt x="2406888" y="1251998"/>
                </a:cubicBezTo>
                <a:cubicBezTo>
                  <a:pt x="2385488" y="1244381"/>
                  <a:pt x="2363362" y="1237489"/>
                  <a:pt x="2343050" y="1226971"/>
                </a:cubicBezTo>
                <a:cubicBezTo>
                  <a:pt x="2330717" y="1220442"/>
                  <a:pt x="2321287" y="1211736"/>
                  <a:pt x="2314758" y="1199041"/>
                </a:cubicBezTo>
                <a:cubicBezTo>
                  <a:pt x="2280662" y="1132664"/>
                  <a:pt x="2237861" y="1071727"/>
                  <a:pt x="2197600" y="1009339"/>
                </a:cubicBezTo>
                <a:cubicBezTo>
                  <a:pt x="2190708" y="998458"/>
                  <a:pt x="2187081" y="998458"/>
                  <a:pt x="2182366" y="1010065"/>
                </a:cubicBezTo>
                <a:cubicBezTo>
                  <a:pt x="2174748" y="1027838"/>
                  <a:pt x="2166043" y="1044886"/>
                  <a:pt x="2152260" y="1058669"/>
                </a:cubicBezTo>
                <a:cubicBezTo>
                  <a:pt x="2146094" y="1064835"/>
                  <a:pt x="2145731" y="1073178"/>
                  <a:pt x="2144280" y="1081520"/>
                </a:cubicBezTo>
                <a:cubicBezTo>
                  <a:pt x="2136300" y="1125409"/>
                  <a:pt x="2127232" y="1168936"/>
                  <a:pt x="2109822" y="1210285"/>
                </a:cubicBezTo>
                <a:cubicBezTo>
                  <a:pt x="2102205" y="1228421"/>
                  <a:pt x="2093862" y="1246920"/>
                  <a:pt x="2079353" y="1259978"/>
                </a:cubicBezTo>
                <a:cubicBezTo>
                  <a:pt x="2058316" y="1279202"/>
                  <a:pt x="2052150" y="1303867"/>
                  <a:pt x="2048885" y="1330345"/>
                </a:cubicBezTo>
                <a:cubicBezTo>
                  <a:pt x="2044170" y="1365529"/>
                  <a:pt x="2044170" y="1401438"/>
                  <a:pt x="2034376" y="1435896"/>
                </a:cubicBezTo>
                <a:cubicBezTo>
                  <a:pt x="2032200" y="1443151"/>
                  <a:pt x="2030024" y="1450042"/>
                  <a:pt x="2025308" y="1455846"/>
                </a:cubicBezTo>
                <a:cubicBezTo>
                  <a:pt x="2020230" y="1462012"/>
                  <a:pt x="2018054" y="1469629"/>
                  <a:pt x="2017329" y="1477609"/>
                </a:cubicBezTo>
                <a:cubicBezTo>
                  <a:pt x="2016241" y="1492118"/>
                  <a:pt x="2010074" y="1504087"/>
                  <a:pt x="2000281" y="1514606"/>
                </a:cubicBezTo>
                <a:cubicBezTo>
                  <a:pt x="1995566" y="1519684"/>
                  <a:pt x="1991213" y="1525125"/>
                  <a:pt x="1987948" y="1531291"/>
                </a:cubicBezTo>
                <a:cubicBezTo>
                  <a:pt x="1983596" y="1539997"/>
                  <a:pt x="1985772" y="1546525"/>
                  <a:pt x="1994840" y="1548339"/>
                </a:cubicBezTo>
                <a:cubicBezTo>
                  <a:pt x="2035465" y="1555956"/>
                  <a:pt x="2066658" y="1580621"/>
                  <a:pt x="2098577" y="1604198"/>
                </a:cubicBezTo>
                <a:cubicBezTo>
                  <a:pt x="2132673" y="1629588"/>
                  <a:pt x="2170759" y="1647724"/>
                  <a:pt x="2209569" y="1663321"/>
                </a:cubicBezTo>
                <a:cubicBezTo>
                  <a:pt x="2275584" y="1689799"/>
                  <a:pt x="2337246" y="1723895"/>
                  <a:pt x="2395644" y="1763794"/>
                </a:cubicBezTo>
                <a:cubicBezTo>
                  <a:pt x="2432278" y="1788821"/>
                  <a:pt x="2468188" y="1815300"/>
                  <a:pt x="2505910" y="1839239"/>
                </a:cubicBezTo>
                <a:cubicBezTo>
                  <a:pt x="2525497" y="1851572"/>
                  <a:pt x="2537830" y="1870433"/>
                  <a:pt x="2552701" y="1887481"/>
                </a:cubicBezTo>
                <a:cubicBezTo>
                  <a:pt x="2572651" y="1910332"/>
                  <a:pt x="2592237" y="1933183"/>
                  <a:pt x="2604933" y="1961113"/>
                </a:cubicBezTo>
                <a:cubicBezTo>
                  <a:pt x="2616902" y="1986866"/>
                  <a:pt x="2617628" y="2014070"/>
                  <a:pt x="2600943" y="2035833"/>
                </a:cubicBezTo>
                <a:cubicBezTo>
                  <a:pt x="2574827" y="2069928"/>
                  <a:pt x="2564671" y="2109465"/>
                  <a:pt x="2552701" y="2148638"/>
                </a:cubicBezTo>
                <a:cubicBezTo>
                  <a:pt x="2545447" y="2172215"/>
                  <a:pt x="2537467" y="2195429"/>
                  <a:pt x="2525497" y="2216829"/>
                </a:cubicBezTo>
                <a:cubicBezTo>
                  <a:pt x="2521870" y="2223358"/>
                  <a:pt x="2520419" y="2229162"/>
                  <a:pt x="2522595" y="2236779"/>
                </a:cubicBezTo>
                <a:cubicBezTo>
                  <a:pt x="2525497" y="2246209"/>
                  <a:pt x="2522233" y="2255277"/>
                  <a:pt x="2520056" y="2264345"/>
                </a:cubicBezTo>
                <a:cubicBezTo>
                  <a:pt x="2512439" y="2297353"/>
                  <a:pt x="2497568" y="2327458"/>
                  <a:pt x="2485235" y="2358289"/>
                </a:cubicBezTo>
                <a:cubicBezTo>
                  <a:pt x="2477981" y="2376788"/>
                  <a:pt x="2471452" y="2396012"/>
                  <a:pt x="2467462" y="2415599"/>
                </a:cubicBezTo>
                <a:cubicBezTo>
                  <a:pt x="2466374" y="2420314"/>
                  <a:pt x="2465286" y="2425030"/>
                  <a:pt x="2462747" y="2429382"/>
                </a:cubicBezTo>
                <a:cubicBezTo>
                  <a:pt x="2431190" y="2483427"/>
                  <a:pt x="2410878" y="2542188"/>
                  <a:pt x="2394918" y="2602399"/>
                </a:cubicBezTo>
                <a:cubicBezTo>
                  <a:pt x="2387301" y="2630691"/>
                  <a:pt x="2374969" y="2657895"/>
                  <a:pt x="2366989" y="2686187"/>
                </a:cubicBezTo>
                <a:cubicBezTo>
                  <a:pt x="2355382" y="2727174"/>
                  <a:pt x="2347402" y="2768524"/>
                  <a:pt x="2343050" y="2810962"/>
                </a:cubicBezTo>
                <a:cubicBezTo>
                  <a:pt x="2342324" y="2818579"/>
                  <a:pt x="2343775" y="2825471"/>
                  <a:pt x="2348491" y="2831637"/>
                </a:cubicBezTo>
                <a:cubicBezTo>
                  <a:pt x="2358284" y="2844332"/>
                  <a:pt x="2366626" y="2857753"/>
                  <a:pt x="2380410" y="2866821"/>
                </a:cubicBezTo>
                <a:cubicBezTo>
                  <a:pt x="2392379" y="2874438"/>
                  <a:pt x="2393105" y="2888221"/>
                  <a:pt x="2394193" y="2900916"/>
                </a:cubicBezTo>
                <a:cubicBezTo>
                  <a:pt x="2394918" y="2908896"/>
                  <a:pt x="2394918" y="2917239"/>
                  <a:pt x="2396732" y="2925218"/>
                </a:cubicBezTo>
                <a:cubicBezTo>
                  <a:pt x="2398909" y="2935012"/>
                  <a:pt x="2403261" y="2942991"/>
                  <a:pt x="2412329" y="2947344"/>
                </a:cubicBezTo>
                <a:cubicBezTo>
                  <a:pt x="2418133" y="2949883"/>
                  <a:pt x="2420672" y="2954598"/>
                  <a:pt x="2422122" y="2960402"/>
                </a:cubicBezTo>
                <a:cubicBezTo>
                  <a:pt x="2424299" y="2970195"/>
                  <a:pt x="2430102" y="2977087"/>
                  <a:pt x="2439533" y="2980714"/>
                </a:cubicBezTo>
                <a:cubicBezTo>
                  <a:pt x="2451503" y="2985430"/>
                  <a:pt x="2460208" y="2994498"/>
                  <a:pt x="2466374" y="3005016"/>
                </a:cubicBezTo>
                <a:cubicBezTo>
                  <a:pt x="2481971" y="3031495"/>
                  <a:pt x="2490313" y="3043102"/>
                  <a:pt x="2520419" y="3044553"/>
                </a:cubicBezTo>
                <a:cubicBezTo>
                  <a:pt x="2537467" y="3045278"/>
                  <a:pt x="2554515" y="3047454"/>
                  <a:pt x="2571200" y="3052895"/>
                </a:cubicBezTo>
                <a:cubicBezTo>
                  <a:pt x="2588973" y="3058699"/>
                  <a:pt x="2599854" y="3088079"/>
                  <a:pt x="2606383" y="3104039"/>
                </a:cubicBezTo>
                <a:cubicBezTo>
                  <a:pt x="2612912" y="3119635"/>
                  <a:pt x="2593326" y="3146839"/>
                  <a:pt x="2575190" y="3150104"/>
                </a:cubicBezTo>
                <a:cubicBezTo>
                  <a:pt x="2565396" y="3151917"/>
                  <a:pt x="2555240" y="3152643"/>
                  <a:pt x="2545084" y="3152643"/>
                </a:cubicBezTo>
                <a:cubicBezTo>
                  <a:pt x="2522233" y="3152643"/>
                  <a:pt x="2514253" y="3153368"/>
                  <a:pt x="2491402" y="3155182"/>
                </a:cubicBezTo>
                <a:cubicBezTo>
                  <a:pt x="2485598" y="3153005"/>
                  <a:pt x="2477981" y="3153005"/>
                  <a:pt x="2470727" y="3153005"/>
                </a:cubicBezTo>
                <a:close/>
              </a:path>
            </a:pathLst>
          </a:custGeom>
          <a:solidFill>
            <a:schemeClr val="accent3"/>
          </a:solidFill>
          <a:ln w="36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4E349-86E2-4A86-B8AA-0AEF90BF163C}"/>
              </a:ext>
            </a:extLst>
          </p:cNvPr>
          <p:cNvGrpSpPr/>
          <p:nvPr/>
        </p:nvGrpSpPr>
        <p:grpSpPr>
          <a:xfrm>
            <a:off x="7314388" y="0"/>
            <a:ext cx="2963820" cy="6876089"/>
            <a:chOff x="596966" y="-109"/>
            <a:chExt cx="2866147" cy="664948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060A4A-794A-4B9E-96C6-304868E6FAF3}"/>
                </a:ext>
              </a:extLst>
            </p:cNvPr>
            <p:cNvSpPr/>
            <p:nvPr/>
          </p:nvSpPr>
          <p:spPr>
            <a:xfrm>
              <a:off x="1171931" y="1515310"/>
              <a:ext cx="1820640" cy="1129594"/>
            </a:xfrm>
            <a:custGeom>
              <a:avLst/>
              <a:gdLst>
                <a:gd name="connsiteX0" fmla="*/ 1743661 w 1820639"/>
                <a:gd name="connsiteY0" fmla="*/ 136419 h 1129594"/>
                <a:gd name="connsiteX1" fmla="*/ 1784858 w 1820639"/>
                <a:gd name="connsiteY1" fmla="*/ 334431 h 1129594"/>
                <a:gd name="connsiteX2" fmla="*/ 1799476 w 1820639"/>
                <a:gd name="connsiteY2" fmla="*/ 364332 h 1129594"/>
                <a:gd name="connsiteX3" fmla="*/ 1824062 w 1820639"/>
                <a:gd name="connsiteY3" fmla="*/ 416824 h 1129594"/>
                <a:gd name="connsiteX4" fmla="*/ 1824062 w 1820639"/>
                <a:gd name="connsiteY4" fmla="*/ 909195 h 1129594"/>
                <a:gd name="connsiteX5" fmla="*/ 1817417 w 1820639"/>
                <a:gd name="connsiteY5" fmla="*/ 933780 h 1129594"/>
                <a:gd name="connsiteX6" fmla="*/ 1640669 w 1820639"/>
                <a:gd name="connsiteY6" fmla="*/ 1043417 h 1129594"/>
                <a:gd name="connsiteX7" fmla="*/ 1287837 w 1820639"/>
                <a:gd name="connsiteY7" fmla="*/ 1129798 h 1129594"/>
                <a:gd name="connsiteX8" fmla="*/ 993478 w 1820639"/>
                <a:gd name="connsiteY8" fmla="*/ 1099232 h 1129594"/>
                <a:gd name="connsiteX9" fmla="*/ 966235 w 1820639"/>
                <a:gd name="connsiteY9" fmla="*/ 1092588 h 1129594"/>
                <a:gd name="connsiteX10" fmla="*/ 927031 w 1820639"/>
                <a:gd name="connsiteY10" fmla="*/ 1024812 h 1129594"/>
                <a:gd name="connsiteX11" fmla="*/ 829354 w 1820639"/>
                <a:gd name="connsiteY11" fmla="*/ 993582 h 1129594"/>
                <a:gd name="connsiteX12" fmla="*/ 269873 w 1820639"/>
                <a:gd name="connsiteY12" fmla="*/ 1014180 h 1129594"/>
                <a:gd name="connsiteX13" fmla="*/ 117046 w 1820639"/>
                <a:gd name="connsiteY13" fmla="*/ 1044746 h 1129594"/>
                <a:gd name="connsiteX14" fmla="*/ 56579 w 1820639"/>
                <a:gd name="connsiteY14" fmla="*/ 1083949 h 1129594"/>
                <a:gd name="connsiteX15" fmla="*/ 47277 w 1820639"/>
                <a:gd name="connsiteY15" fmla="*/ 1064680 h 1129594"/>
                <a:gd name="connsiteX16" fmla="*/ 99 w 1820639"/>
                <a:gd name="connsiteY16" fmla="*/ 605533 h 1129594"/>
                <a:gd name="connsiteX17" fmla="*/ 27342 w 1820639"/>
                <a:gd name="connsiteY17" fmla="*/ 327786 h 1129594"/>
                <a:gd name="connsiteX18" fmla="*/ 106414 w 1820639"/>
                <a:gd name="connsiteY18" fmla="*/ 241405 h 1129594"/>
                <a:gd name="connsiteX19" fmla="*/ 374194 w 1820639"/>
                <a:gd name="connsiteY19" fmla="*/ 76617 h 1129594"/>
                <a:gd name="connsiteX20" fmla="*/ 492469 w 1820639"/>
                <a:gd name="connsiteY20" fmla="*/ 35420 h 1129594"/>
                <a:gd name="connsiteX21" fmla="*/ 568883 w 1820639"/>
                <a:gd name="connsiteY21" fmla="*/ 24124 h 1129594"/>
                <a:gd name="connsiteX22" fmla="*/ 606093 w 1820639"/>
                <a:gd name="connsiteY22" fmla="*/ 21466 h 1129594"/>
                <a:gd name="connsiteX23" fmla="*/ 834670 w 1820639"/>
                <a:gd name="connsiteY23" fmla="*/ 868 h 1129594"/>
                <a:gd name="connsiteX24" fmla="*/ 1256607 w 1820639"/>
                <a:gd name="connsiteY24" fmla="*/ 13493 h 1129594"/>
                <a:gd name="connsiteX25" fmla="*/ 1653294 w 1820639"/>
                <a:gd name="connsiteY25" fmla="*/ 81269 h 1129594"/>
                <a:gd name="connsiteX26" fmla="*/ 1743661 w 1820639"/>
                <a:gd name="connsiteY26" fmla="*/ 136419 h 11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639" h="1129594">
                  <a:moveTo>
                    <a:pt x="1743661" y="136419"/>
                  </a:moveTo>
                  <a:cubicBezTo>
                    <a:pt x="1761602" y="201537"/>
                    <a:pt x="1784194" y="265990"/>
                    <a:pt x="1784858" y="334431"/>
                  </a:cubicBezTo>
                  <a:cubicBezTo>
                    <a:pt x="1784858" y="346391"/>
                    <a:pt x="1788181" y="358351"/>
                    <a:pt x="1799476" y="364332"/>
                  </a:cubicBezTo>
                  <a:cubicBezTo>
                    <a:pt x="1820739" y="376292"/>
                    <a:pt x="1824062" y="394897"/>
                    <a:pt x="1824062" y="416824"/>
                  </a:cubicBezTo>
                  <a:cubicBezTo>
                    <a:pt x="1824062" y="580948"/>
                    <a:pt x="1824062" y="745071"/>
                    <a:pt x="1824062" y="909195"/>
                  </a:cubicBezTo>
                  <a:cubicBezTo>
                    <a:pt x="1824062" y="917833"/>
                    <a:pt x="1825391" y="927135"/>
                    <a:pt x="1817417" y="933780"/>
                  </a:cubicBezTo>
                  <a:cubicBezTo>
                    <a:pt x="1758280" y="970326"/>
                    <a:pt x="1698477" y="1005542"/>
                    <a:pt x="1640669" y="1043417"/>
                  </a:cubicBezTo>
                  <a:cubicBezTo>
                    <a:pt x="1533025" y="1113186"/>
                    <a:pt x="1417408" y="1142423"/>
                    <a:pt x="1287837" y="1129798"/>
                  </a:cubicBezTo>
                  <a:cubicBezTo>
                    <a:pt x="1189496" y="1120495"/>
                    <a:pt x="1091154" y="1115844"/>
                    <a:pt x="993478" y="1099232"/>
                  </a:cubicBezTo>
                  <a:cubicBezTo>
                    <a:pt x="984840" y="1094581"/>
                    <a:pt x="976202" y="1091923"/>
                    <a:pt x="966235" y="1092588"/>
                  </a:cubicBezTo>
                  <a:cubicBezTo>
                    <a:pt x="967564" y="1062022"/>
                    <a:pt x="952281" y="1041424"/>
                    <a:pt x="927031" y="1024812"/>
                  </a:cubicBezTo>
                  <a:cubicBezTo>
                    <a:pt x="897130" y="1005542"/>
                    <a:pt x="864571" y="993582"/>
                    <a:pt x="829354" y="993582"/>
                  </a:cubicBezTo>
                  <a:cubicBezTo>
                    <a:pt x="642639" y="991589"/>
                    <a:pt x="455924" y="991589"/>
                    <a:pt x="269873" y="1014180"/>
                  </a:cubicBezTo>
                  <a:cubicBezTo>
                    <a:pt x="218045" y="1018832"/>
                    <a:pt x="166216" y="1027470"/>
                    <a:pt x="117046" y="1044746"/>
                  </a:cubicBezTo>
                  <a:cubicBezTo>
                    <a:pt x="94454" y="1052720"/>
                    <a:pt x="69204" y="1060029"/>
                    <a:pt x="56579" y="1083949"/>
                  </a:cubicBezTo>
                  <a:cubicBezTo>
                    <a:pt x="43290" y="1082621"/>
                    <a:pt x="47941" y="1070660"/>
                    <a:pt x="47277" y="1064680"/>
                  </a:cubicBezTo>
                  <a:cubicBezTo>
                    <a:pt x="26678" y="911852"/>
                    <a:pt x="1428" y="759690"/>
                    <a:pt x="99" y="605533"/>
                  </a:cubicBezTo>
                  <a:cubicBezTo>
                    <a:pt x="-565" y="512508"/>
                    <a:pt x="1428" y="418818"/>
                    <a:pt x="27342" y="327786"/>
                  </a:cubicBezTo>
                  <a:cubicBezTo>
                    <a:pt x="53257" y="299214"/>
                    <a:pt x="76513" y="267984"/>
                    <a:pt x="106414" y="241405"/>
                  </a:cubicBezTo>
                  <a:cubicBezTo>
                    <a:pt x="186150" y="170972"/>
                    <a:pt x="280505" y="123794"/>
                    <a:pt x="374194" y="76617"/>
                  </a:cubicBezTo>
                  <a:cubicBezTo>
                    <a:pt x="412069" y="58012"/>
                    <a:pt x="451273" y="43394"/>
                    <a:pt x="492469" y="35420"/>
                  </a:cubicBezTo>
                  <a:cubicBezTo>
                    <a:pt x="517719" y="30769"/>
                    <a:pt x="544298" y="31433"/>
                    <a:pt x="568883" y="24124"/>
                  </a:cubicBezTo>
                  <a:cubicBezTo>
                    <a:pt x="581508" y="23460"/>
                    <a:pt x="594133" y="23460"/>
                    <a:pt x="606093" y="21466"/>
                  </a:cubicBezTo>
                  <a:cubicBezTo>
                    <a:pt x="681843" y="12164"/>
                    <a:pt x="758256" y="2861"/>
                    <a:pt x="834670" y="868"/>
                  </a:cubicBezTo>
                  <a:cubicBezTo>
                    <a:pt x="975537" y="-2454"/>
                    <a:pt x="1116404" y="4190"/>
                    <a:pt x="1256607" y="13493"/>
                  </a:cubicBezTo>
                  <a:cubicBezTo>
                    <a:pt x="1390829" y="22131"/>
                    <a:pt x="1523723" y="42729"/>
                    <a:pt x="1653294" y="81269"/>
                  </a:cubicBezTo>
                  <a:cubicBezTo>
                    <a:pt x="1688510" y="92564"/>
                    <a:pt x="1722398" y="105189"/>
                    <a:pt x="1743661" y="13641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9CBB4DD-960A-4B17-8DF6-59E5CEFB89C4}"/>
                </a:ext>
              </a:extLst>
            </p:cNvPr>
            <p:cNvSpPr/>
            <p:nvPr/>
          </p:nvSpPr>
          <p:spPr>
            <a:xfrm>
              <a:off x="1227846" y="2436469"/>
              <a:ext cx="1756718" cy="3700016"/>
            </a:xfrm>
            <a:custGeom>
              <a:avLst/>
              <a:gdLst>
                <a:gd name="connsiteX0" fmla="*/ 1116505 w 1756718"/>
                <a:gd name="connsiteY0" fmla="*/ 3154867 h 3700016"/>
                <a:gd name="connsiteX1" fmla="*/ 1106743 w 1756718"/>
                <a:gd name="connsiteY1" fmla="*/ 3186247 h 3700016"/>
                <a:gd name="connsiteX2" fmla="*/ 1015393 w 1756718"/>
                <a:gd name="connsiteY2" fmla="*/ 3560011 h 3700016"/>
                <a:gd name="connsiteX3" fmla="*/ 938688 w 1756718"/>
                <a:gd name="connsiteY3" fmla="*/ 3668095 h 3700016"/>
                <a:gd name="connsiteX4" fmla="*/ 902166 w 1756718"/>
                <a:gd name="connsiteY4" fmla="*/ 3684657 h 3700016"/>
                <a:gd name="connsiteX5" fmla="*/ 874742 w 1756718"/>
                <a:gd name="connsiteY5" fmla="*/ 3694321 h 3700016"/>
                <a:gd name="connsiteX6" fmla="*/ 873819 w 1756718"/>
                <a:gd name="connsiteY6" fmla="*/ 3698404 h 3700016"/>
                <a:gd name="connsiteX7" fmla="*/ 820786 w 1756718"/>
                <a:gd name="connsiteY7" fmla="*/ 3685676 h 3700016"/>
                <a:gd name="connsiteX8" fmla="*/ 672292 w 1756718"/>
                <a:gd name="connsiteY8" fmla="*/ 3523040 h 3700016"/>
                <a:gd name="connsiteX9" fmla="*/ 671333 w 1756718"/>
                <a:gd name="connsiteY9" fmla="*/ 3517845 h 3700016"/>
                <a:gd name="connsiteX10" fmla="*/ 690249 w 1756718"/>
                <a:gd name="connsiteY10" fmla="*/ 3464077 h 3700016"/>
                <a:gd name="connsiteX11" fmla="*/ 723558 w 1756718"/>
                <a:gd name="connsiteY11" fmla="*/ 3379243 h 3700016"/>
                <a:gd name="connsiteX12" fmla="*/ 741360 w 1756718"/>
                <a:gd name="connsiteY12" fmla="*/ 3318799 h 3700016"/>
                <a:gd name="connsiteX13" fmla="*/ 742915 w 1756718"/>
                <a:gd name="connsiteY13" fmla="*/ 3317889 h 3700016"/>
                <a:gd name="connsiteX14" fmla="*/ 745831 w 1756718"/>
                <a:gd name="connsiteY14" fmla="*/ 3307371 h 3700016"/>
                <a:gd name="connsiteX15" fmla="*/ 745487 w 1756718"/>
                <a:gd name="connsiteY15" fmla="*/ 3307071 h 3700016"/>
                <a:gd name="connsiteX16" fmla="*/ 787369 w 1756718"/>
                <a:gd name="connsiteY16" fmla="*/ 3188025 h 3700016"/>
                <a:gd name="connsiteX17" fmla="*/ 789054 w 1756718"/>
                <a:gd name="connsiteY17" fmla="*/ 3189990 h 3700016"/>
                <a:gd name="connsiteX18" fmla="*/ 895032 w 1756718"/>
                <a:gd name="connsiteY18" fmla="*/ 3251509 h 3700016"/>
                <a:gd name="connsiteX19" fmla="*/ 959379 w 1756718"/>
                <a:gd name="connsiteY19" fmla="*/ 3251509 h 3700016"/>
                <a:gd name="connsiteX20" fmla="*/ 958973 w 1756718"/>
                <a:gd name="connsiteY20" fmla="*/ 3254585 h 3700016"/>
                <a:gd name="connsiteX21" fmla="*/ 998146 w 1756718"/>
                <a:gd name="connsiteY21" fmla="*/ 3244201 h 3700016"/>
                <a:gd name="connsiteX22" fmla="*/ 1116505 w 1756718"/>
                <a:gd name="connsiteY22" fmla="*/ 3154867 h 3700016"/>
                <a:gd name="connsiteX23" fmla="*/ 654008 w 1756718"/>
                <a:gd name="connsiteY23" fmla="*/ 1839896 h 3700016"/>
                <a:gd name="connsiteX24" fmla="*/ 648848 w 1756718"/>
                <a:gd name="connsiteY24" fmla="*/ 1852701 h 3700016"/>
                <a:gd name="connsiteX25" fmla="*/ 649184 w 1756718"/>
                <a:gd name="connsiteY25" fmla="*/ 1850010 h 3700016"/>
                <a:gd name="connsiteX26" fmla="*/ 1015963 w 1756718"/>
                <a:gd name="connsiteY26" fmla="*/ 442659 h 3700016"/>
                <a:gd name="connsiteX27" fmla="*/ 1015971 w 1756718"/>
                <a:gd name="connsiteY27" fmla="*/ 442667 h 3700016"/>
                <a:gd name="connsiteX28" fmla="*/ 1155402 w 1756718"/>
                <a:gd name="connsiteY28" fmla="*/ 528272 h 3700016"/>
                <a:gd name="connsiteX29" fmla="*/ 1155375 w 1756718"/>
                <a:gd name="connsiteY29" fmla="*/ 528251 h 3700016"/>
                <a:gd name="connsiteX30" fmla="*/ 909674 w 1756718"/>
                <a:gd name="connsiteY30" fmla="*/ 185547 h 3700016"/>
                <a:gd name="connsiteX31" fmla="*/ 909655 w 1756718"/>
                <a:gd name="connsiteY31" fmla="*/ 186184 h 3700016"/>
                <a:gd name="connsiteX32" fmla="*/ 905004 w 1756718"/>
                <a:gd name="connsiteY32" fmla="*/ 200137 h 3700016"/>
                <a:gd name="connsiteX33" fmla="*/ 901017 w 1756718"/>
                <a:gd name="connsiteY33" fmla="*/ 323064 h 3700016"/>
                <a:gd name="connsiteX34" fmla="*/ 898027 w 1756718"/>
                <a:gd name="connsiteY34" fmla="*/ 564266 h 3700016"/>
                <a:gd name="connsiteX35" fmla="*/ 900990 w 1756718"/>
                <a:gd name="connsiteY35" fmla="*/ 803312 h 3700016"/>
                <a:gd name="connsiteX36" fmla="*/ 902346 w 1756718"/>
                <a:gd name="connsiteY36" fmla="*/ 800150 h 3700016"/>
                <a:gd name="connsiteX37" fmla="*/ 915635 w 1756718"/>
                <a:gd name="connsiteY37" fmla="*/ 204788 h 3700016"/>
                <a:gd name="connsiteX38" fmla="*/ 915635 w 1756718"/>
                <a:gd name="connsiteY38" fmla="*/ 194405 h 3700016"/>
                <a:gd name="connsiteX39" fmla="*/ 1756718 w 1756718"/>
                <a:gd name="connsiteY39" fmla="*/ 0 h 3700016"/>
                <a:gd name="connsiteX40" fmla="*/ 1713528 w 1756718"/>
                <a:gd name="connsiteY40" fmla="*/ 233893 h 3700016"/>
                <a:gd name="connsiteX41" fmla="*/ 1590601 w 1756718"/>
                <a:gd name="connsiteY41" fmla="*/ 772775 h 3700016"/>
                <a:gd name="connsiteX42" fmla="*/ 1465682 w 1756718"/>
                <a:gd name="connsiteY42" fmla="*/ 1190062 h 3700016"/>
                <a:gd name="connsiteX43" fmla="*/ 1417176 w 1756718"/>
                <a:gd name="connsiteY43" fmla="*/ 1482427 h 3700016"/>
                <a:gd name="connsiteX44" fmla="*/ 1381959 w 1756718"/>
                <a:gd name="connsiteY44" fmla="*/ 1908351 h 3700016"/>
                <a:gd name="connsiteX45" fmla="*/ 1397241 w 1756718"/>
                <a:gd name="connsiteY45" fmla="*/ 2108355 h 3700016"/>
                <a:gd name="connsiteX46" fmla="*/ 1366676 w 1756718"/>
                <a:gd name="connsiteY46" fmla="*/ 2463181 h 3700016"/>
                <a:gd name="connsiteX47" fmla="*/ 1237105 w 1756718"/>
                <a:gd name="connsiteY47" fmla="*/ 2903722 h 3700016"/>
                <a:gd name="connsiteX48" fmla="*/ 1217171 w 1756718"/>
                <a:gd name="connsiteY48" fmla="*/ 2940933 h 3700016"/>
                <a:gd name="connsiteX49" fmla="*/ 1203882 w 1756718"/>
                <a:gd name="connsiteY49" fmla="*/ 2914354 h 3700016"/>
                <a:gd name="connsiteX50" fmla="*/ 1208533 w 1756718"/>
                <a:gd name="connsiteY50" fmla="*/ 2874486 h 3700016"/>
                <a:gd name="connsiteX51" fmla="*/ 1229131 w 1756718"/>
                <a:gd name="connsiteY51" fmla="*/ 2846578 h 3700016"/>
                <a:gd name="connsiteX52" fmla="*/ 1229131 w 1756718"/>
                <a:gd name="connsiteY52" fmla="*/ 2758869 h 3700016"/>
                <a:gd name="connsiteX53" fmla="*/ 1221158 w 1756718"/>
                <a:gd name="connsiteY53" fmla="*/ 2737606 h 3700016"/>
                <a:gd name="connsiteX54" fmla="*/ 1217835 w 1756718"/>
                <a:gd name="connsiteY54" fmla="*/ 2702389 h 3700016"/>
                <a:gd name="connsiteX55" fmla="*/ 1225809 w 1756718"/>
                <a:gd name="connsiteY55" fmla="*/ 2667837 h 3700016"/>
                <a:gd name="connsiteX56" fmla="*/ 1205875 w 1756718"/>
                <a:gd name="connsiteY56" fmla="*/ 2604048 h 3700016"/>
                <a:gd name="connsiteX57" fmla="*/ 1191921 w 1756718"/>
                <a:gd name="connsiteY57" fmla="*/ 2587436 h 3700016"/>
                <a:gd name="connsiteX58" fmla="*/ 1166672 w 1756718"/>
                <a:gd name="connsiteY58" fmla="*/ 2548897 h 3700016"/>
                <a:gd name="connsiteX59" fmla="*/ 1130790 w 1756718"/>
                <a:gd name="connsiteY59" fmla="*/ 2457201 h 3700016"/>
                <a:gd name="connsiteX60" fmla="*/ 1049061 w 1756718"/>
                <a:gd name="connsiteY60" fmla="*/ 2393412 h 3700016"/>
                <a:gd name="connsiteX61" fmla="*/ 1047732 w 1756718"/>
                <a:gd name="connsiteY61" fmla="*/ 2376136 h 3700016"/>
                <a:gd name="connsiteX62" fmla="*/ 1056370 w 1756718"/>
                <a:gd name="connsiteY62" fmla="*/ 2337596 h 3700016"/>
                <a:gd name="connsiteX63" fmla="*/ 1049061 w 1756718"/>
                <a:gd name="connsiteY63" fmla="*/ 2222644 h 3700016"/>
                <a:gd name="connsiteX64" fmla="*/ 1096902 w 1756718"/>
                <a:gd name="connsiteY64" fmla="*/ 2095066 h 3700016"/>
                <a:gd name="connsiteX65" fmla="*/ 1088929 w 1756718"/>
                <a:gd name="connsiteY65" fmla="*/ 2062507 h 3700016"/>
                <a:gd name="connsiteX66" fmla="*/ 1080955 w 1756718"/>
                <a:gd name="connsiteY66" fmla="*/ 2050547 h 3700016"/>
                <a:gd name="connsiteX67" fmla="*/ 1103547 w 1756718"/>
                <a:gd name="connsiteY67" fmla="*/ 2047889 h 3700016"/>
                <a:gd name="connsiteX68" fmla="*/ 1143415 w 1756718"/>
                <a:gd name="connsiteY68" fmla="*/ 2019981 h 3700016"/>
                <a:gd name="connsiteX69" fmla="*/ 1166007 w 1756718"/>
                <a:gd name="connsiteY69" fmla="*/ 1899713 h 3700016"/>
                <a:gd name="connsiteX70" fmla="*/ 1142751 w 1756718"/>
                <a:gd name="connsiteY70" fmla="*/ 1875792 h 3700016"/>
                <a:gd name="connsiteX71" fmla="*/ 1122152 w 1756718"/>
                <a:gd name="connsiteY71" fmla="*/ 1857187 h 3700016"/>
                <a:gd name="connsiteX72" fmla="*/ 1143415 w 1756718"/>
                <a:gd name="connsiteY72" fmla="*/ 1839246 h 3700016"/>
                <a:gd name="connsiteX73" fmla="*/ 1163349 w 1756718"/>
                <a:gd name="connsiteY73" fmla="*/ 1815325 h 3700016"/>
                <a:gd name="connsiteX74" fmla="*/ 1144079 w 1756718"/>
                <a:gd name="connsiteY74" fmla="*/ 1702366 h 3700016"/>
                <a:gd name="connsiteX75" fmla="*/ 1094909 w 1756718"/>
                <a:gd name="connsiteY75" fmla="*/ 1630604 h 3700016"/>
                <a:gd name="connsiteX76" fmla="*/ 1072317 w 1756718"/>
                <a:gd name="connsiteY76" fmla="*/ 1628610 h 3700016"/>
                <a:gd name="connsiteX77" fmla="*/ 1050390 w 1756718"/>
                <a:gd name="connsiteY77" fmla="*/ 1637248 h 3700016"/>
                <a:gd name="connsiteX78" fmla="*/ 1041752 w 1756718"/>
                <a:gd name="connsiteY78" fmla="*/ 1610005 h 3700016"/>
                <a:gd name="connsiteX79" fmla="*/ 1013180 w 1756718"/>
                <a:gd name="connsiteY79" fmla="*/ 1576781 h 3700016"/>
                <a:gd name="connsiteX80" fmla="*/ 995638 w 1756718"/>
                <a:gd name="connsiteY80" fmla="*/ 1575136 h 3700016"/>
                <a:gd name="connsiteX81" fmla="*/ 995371 w 1756718"/>
                <a:gd name="connsiteY81" fmla="*/ 1576912 h 3700016"/>
                <a:gd name="connsiteX82" fmla="*/ 916240 w 1756718"/>
                <a:gd name="connsiteY82" fmla="*/ 1576253 h 3700016"/>
                <a:gd name="connsiteX83" fmla="*/ 916300 w 1756718"/>
                <a:gd name="connsiteY83" fmla="*/ 1576914 h 3700016"/>
                <a:gd name="connsiteX84" fmla="*/ 847195 w 1756718"/>
                <a:gd name="connsiteY84" fmla="*/ 1582230 h 3700016"/>
                <a:gd name="connsiteX85" fmla="*/ 744037 w 1756718"/>
                <a:gd name="connsiteY85" fmla="*/ 1627829 h 3700016"/>
                <a:gd name="connsiteX86" fmla="*/ 739870 w 1756718"/>
                <a:gd name="connsiteY86" fmla="*/ 1634569 h 3700016"/>
                <a:gd name="connsiteX87" fmla="*/ 737182 w 1756718"/>
                <a:gd name="connsiteY87" fmla="*/ 1633486 h 3700016"/>
                <a:gd name="connsiteX88" fmla="*/ 730894 w 1756718"/>
                <a:gd name="connsiteY88" fmla="*/ 1649089 h 3700016"/>
                <a:gd name="connsiteX89" fmla="*/ 715444 w 1756718"/>
                <a:gd name="connsiteY89" fmla="*/ 1674082 h 3700016"/>
                <a:gd name="connsiteX90" fmla="*/ 697690 w 1756718"/>
                <a:gd name="connsiteY90" fmla="*/ 1729742 h 3700016"/>
                <a:gd name="connsiteX91" fmla="*/ 697250 w 1756718"/>
                <a:gd name="connsiteY91" fmla="*/ 1732583 h 3700016"/>
                <a:gd name="connsiteX92" fmla="*/ 662658 w 1756718"/>
                <a:gd name="connsiteY92" fmla="*/ 1818429 h 3700016"/>
                <a:gd name="connsiteX93" fmla="*/ 660729 w 1756718"/>
                <a:gd name="connsiteY93" fmla="*/ 1795856 h 3700016"/>
                <a:gd name="connsiteX94" fmla="*/ 660599 w 1756718"/>
                <a:gd name="connsiteY94" fmla="*/ 1795617 h 3700016"/>
                <a:gd name="connsiteX95" fmla="*/ 662610 w 1756718"/>
                <a:gd name="connsiteY95" fmla="*/ 1820586 h 3700016"/>
                <a:gd name="connsiteX96" fmla="*/ 648521 w 1756718"/>
                <a:gd name="connsiteY96" fmla="*/ 1849345 h 3700016"/>
                <a:gd name="connsiteX97" fmla="*/ 647192 w 1756718"/>
                <a:gd name="connsiteY97" fmla="*/ 1859977 h 3700016"/>
                <a:gd name="connsiteX98" fmla="*/ 659817 w 1756718"/>
                <a:gd name="connsiteY98" fmla="*/ 2034067 h 3700016"/>
                <a:gd name="connsiteX99" fmla="*/ 669119 w 1756718"/>
                <a:gd name="connsiteY99" fmla="*/ 2230085 h 3700016"/>
                <a:gd name="connsiteX100" fmla="*/ 647192 w 1756718"/>
                <a:gd name="connsiteY100" fmla="*/ 2380255 h 3700016"/>
                <a:gd name="connsiteX101" fmla="*/ 611311 w 1756718"/>
                <a:gd name="connsiteY101" fmla="*/ 2509826 h 3700016"/>
                <a:gd name="connsiteX102" fmla="*/ 605331 w 1756718"/>
                <a:gd name="connsiteY102" fmla="*/ 2574279 h 3700016"/>
                <a:gd name="connsiteX103" fmla="*/ 588054 w 1756718"/>
                <a:gd name="connsiteY103" fmla="*/ 2578266 h 3700016"/>
                <a:gd name="connsiteX104" fmla="*/ 589383 w 1756718"/>
                <a:gd name="connsiteY104" fmla="*/ 2461319 h 3700016"/>
                <a:gd name="connsiteX105" fmla="*/ 584068 w 1756718"/>
                <a:gd name="connsiteY105" fmla="*/ 2400189 h 3700016"/>
                <a:gd name="connsiteX106" fmla="*/ 582074 w 1756718"/>
                <a:gd name="connsiteY106" fmla="*/ 2220118 h 3700016"/>
                <a:gd name="connsiteX107" fmla="*/ 567456 w 1756718"/>
                <a:gd name="connsiteY107" fmla="*/ 2180250 h 3700016"/>
                <a:gd name="connsiteX108" fmla="*/ 416622 w 1756718"/>
                <a:gd name="connsiteY108" fmla="*/ 2052672 h 3700016"/>
                <a:gd name="connsiteX109" fmla="*/ 308978 w 1756718"/>
                <a:gd name="connsiteY109" fmla="*/ 1857319 h 3700016"/>
                <a:gd name="connsiteX110" fmla="*/ 291038 w 1756718"/>
                <a:gd name="connsiteY110" fmla="*/ 1649341 h 3700016"/>
                <a:gd name="connsiteX111" fmla="*/ 270438 w 1756718"/>
                <a:gd name="connsiteY111" fmla="*/ 1392856 h 3700016"/>
                <a:gd name="connsiteX112" fmla="*/ 52493 w 1756718"/>
                <a:gd name="connsiteY112" fmla="*/ 386188 h 3700016"/>
                <a:gd name="connsiteX113" fmla="*/ 0 w 1756718"/>
                <a:gd name="connsiteY113" fmla="*/ 154953 h 3700016"/>
                <a:gd name="connsiteX114" fmla="*/ 60467 w 1756718"/>
                <a:gd name="connsiteY114" fmla="*/ 115750 h 3700016"/>
                <a:gd name="connsiteX115" fmla="*/ 213294 w 1756718"/>
                <a:gd name="connsiteY115" fmla="*/ 85184 h 3700016"/>
                <a:gd name="connsiteX116" fmla="*/ 215287 w 1756718"/>
                <a:gd name="connsiteY116" fmla="*/ 119736 h 3700016"/>
                <a:gd name="connsiteX117" fmla="*/ 339544 w 1756718"/>
                <a:gd name="connsiteY117" fmla="*/ 604797 h 3700016"/>
                <a:gd name="connsiteX118" fmla="*/ 395359 w 1756718"/>
                <a:gd name="connsiteY118" fmla="*/ 807460 h 3700016"/>
                <a:gd name="connsiteX119" fmla="*/ 464463 w 1756718"/>
                <a:gd name="connsiteY119" fmla="*/ 1189530 h 3700016"/>
                <a:gd name="connsiteX120" fmla="*/ 514963 w 1756718"/>
                <a:gd name="connsiteY120" fmla="*/ 1535717 h 3700016"/>
                <a:gd name="connsiteX121" fmla="*/ 547522 w 1756718"/>
                <a:gd name="connsiteY121" fmla="*/ 1644025 h 3700016"/>
                <a:gd name="connsiteX122" fmla="*/ 629251 w 1756718"/>
                <a:gd name="connsiteY122" fmla="*/ 1749011 h 3700016"/>
                <a:gd name="connsiteX123" fmla="*/ 635926 w 1756718"/>
                <a:gd name="connsiteY123" fmla="*/ 1757261 h 3700016"/>
                <a:gd name="connsiteX124" fmla="*/ 629914 w 1756718"/>
                <a:gd name="connsiteY124" fmla="*/ 1749676 h 3700016"/>
                <a:gd name="connsiteX125" fmla="*/ 548185 w 1756718"/>
                <a:gd name="connsiteY125" fmla="*/ 1644690 h 3700016"/>
                <a:gd name="connsiteX126" fmla="*/ 515626 w 1756718"/>
                <a:gd name="connsiteY126" fmla="*/ 1536382 h 3700016"/>
                <a:gd name="connsiteX127" fmla="*/ 465127 w 1756718"/>
                <a:gd name="connsiteY127" fmla="*/ 1190194 h 3700016"/>
                <a:gd name="connsiteX128" fmla="*/ 396022 w 1756718"/>
                <a:gd name="connsiteY128" fmla="*/ 808125 h 3700016"/>
                <a:gd name="connsiteX129" fmla="*/ 340207 w 1756718"/>
                <a:gd name="connsiteY129" fmla="*/ 605462 h 3700016"/>
                <a:gd name="connsiteX130" fmla="*/ 215951 w 1756718"/>
                <a:gd name="connsiteY130" fmla="*/ 120401 h 3700016"/>
                <a:gd name="connsiteX131" fmla="*/ 213958 w 1756718"/>
                <a:gd name="connsiteY131" fmla="*/ 85849 h 3700016"/>
                <a:gd name="connsiteX132" fmla="*/ 773439 w 1756718"/>
                <a:gd name="connsiteY132" fmla="*/ 65250 h 3700016"/>
                <a:gd name="connsiteX133" fmla="*/ 871116 w 1756718"/>
                <a:gd name="connsiteY133" fmla="*/ 96480 h 3700016"/>
                <a:gd name="connsiteX134" fmla="*/ 900436 w 1756718"/>
                <a:gd name="connsiteY134" fmla="*/ 124637 h 3700016"/>
                <a:gd name="connsiteX135" fmla="*/ 910301 w 1756718"/>
                <a:gd name="connsiteY135" fmla="*/ 164181 h 3700016"/>
                <a:gd name="connsiteX136" fmla="*/ 910319 w 1756718"/>
                <a:gd name="connsiteY136" fmla="*/ 163591 h 3700016"/>
                <a:gd name="connsiteX137" fmla="*/ 933057 w 1756718"/>
                <a:gd name="connsiteY137" fmla="*/ 169136 h 3700016"/>
                <a:gd name="connsiteX138" fmla="*/ 932779 w 1756718"/>
                <a:gd name="connsiteY138" fmla="*/ 165452 h 3700016"/>
                <a:gd name="connsiteX139" fmla="*/ 1227138 w 1756718"/>
                <a:gd name="connsiteY139" fmla="*/ 196018 h 3700016"/>
                <a:gd name="connsiteX140" fmla="*/ 1579970 w 1756718"/>
                <a:gd name="connsiteY140" fmla="*/ 109637 h 3700016"/>
                <a:gd name="connsiteX141" fmla="*/ 1756718 w 1756718"/>
                <a:gd name="connsiteY141" fmla="*/ 0 h 3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756718" h="3700016">
                  <a:moveTo>
                    <a:pt x="1116505" y="3154867"/>
                  </a:moveTo>
                  <a:cubicBezTo>
                    <a:pt x="1118597" y="3166722"/>
                    <a:pt x="1111624" y="3176485"/>
                    <a:pt x="1106743" y="3186247"/>
                  </a:cubicBezTo>
                  <a:cubicBezTo>
                    <a:pt x="1051655" y="3304791"/>
                    <a:pt x="1027248" y="3431006"/>
                    <a:pt x="1015393" y="3560011"/>
                  </a:cubicBezTo>
                  <a:cubicBezTo>
                    <a:pt x="1010512" y="3612310"/>
                    <a:pt x="991685" y="3650662"/>
                    <a:pt x="938688" y="3668095"/>
                  </a:cubicBezTo>
                  <a:cubicBezTo>
                    <a:pt x="926136" y="3672628"/>
                    <a:pt x="914282" y="3678904"/>
                    <a:pt x="902166" y="3684657"/>
                  </a:cubicBezTo>
                  <a:lnTo>
                    <a:pt x="874742" y="3694321"/>
                  </a:lnTo>
                  <a:lnTo>
                    <a:pt x="873819" y="3698404"/>
                  </a:lnTo>
                  <a:cubicBezTo>
                    <a:pt x="854020" y="3703354"/>
                    <a:pt x="837756" y="3696283"/>
                    <a:pt x="820786" y="3685676"/>
                  </a:cubicBezTo>
                  <a:cubicBezTo>
                    <a:pt x="755731" y="3645371"/>
                    <a:pt x="716133" y="3582437"/>
                    <a:pt x="672292" y="3523040"/>
                  </a:cubicBezTo>
                  <a:lnTo>
                    <a:pt x="671333" y="3517845"/>
                  </a:lnTo>
                  <a:lnTo>
                    <a:pt x="690249" y="3464077"/>
                  </a:lnTo>
                  <a:lnTo>
                    <a:pt x="723558" y="3379243"/>
                  </a:lnTo>
                  <a:lnTo>
                    <a:pt x="741360" y="3318799"/>
                  </a:lnTo>
                  <a:lnTo>
                    <a:pt x="742915" y="3317889"/>
                  </a:lnTo>
                  <a:cubicBezTo>
                    <a:pt x="745478" y="3315149"/>
                    <a:pt x="746892" y="3311614"/>
                    <a:pt x="745831" y="3307371"/>
                  </a:cubicBezTo>
                  <a:lnTo>
                    <a:pt x="745487" y="3307071"/>
                  </a:lnTo>
                  <a:lnTo>
                    <a:pt x="787369" y="3188025"/>
                  </a:lnTo>
                  <a:lnTo>
                    <a:pt x="789054" y="3189990"/>
                  </a:lnTo>
                  <a:cubicBezTo>
                    <a:pt x="818487" y="3217745"/>
                    <a:pt x="852252" y="3240196"/>
                    <a:pt x="895032" y="3251509"/>
                  </a:cubicBezTo>
                  <a:cubicBezTo>
                    <a:pt x="916246" y="3257165"/>
                    <a:pt x="938166" y="3254338"/>
                    <a:pt x="959379" y="3251509"/>
                  </a:cubicBezTo>
                  <a:lnTo>
                    <a:pt x="958973" y="3254585"/>
                  </a:lnTo>
                  <a:lnTo>
                    <a:pt x="998146" y="3244201"/>
                  </a:lnTo>
                  <a:cubicBezTo>
                    <a:pt x="1044463" y="3225602"/>
                    <a:pt x="1081465" y="3191999"/>
                    <a:pt x="1116505" y="3154867"/>
                  </a:cubicBezTo>
                  <a:close/>
                  <a:moveTo>
                    <a:pt x="654008" y="1839896"/>
                  </a:moveTo>
                  <a:lnTo>
                    <a:pt x="648848" y="1852701"/>
                  </a:lnTo>
                  <a:lnTo>
                    <a:pt x="649184" y="1850010"/>
                  </a:lnTo>
                  <a:close/>
                  <a:moveTo>
                    <a:pt x="1015963" y="442659"/>
                  </a:moveTo>
                  <a:lnTo>
                    <a:pt x="1015971" y="442667"/>
                  </a:lnTo>
                  <a:lnTo>
                    <a:pt x="1155402" y="528272"/>
                  </a:lnTo>
                  <a:lnTo>
                    <a:pt x="1155375" y="528251"/>
                  </a:lnTo>
                  <a:close/>
                  <a:moveTo>
                    <a:pt x="909674" y="185547"/>
                  </a:moveTo>
                  <a:lnTo>
                    <a:pt x="909655" y="186184"/>
                  </a:lnTo>
                  <a:cubicBezTo>
                    <a:pt x="903675" y="189506"/>
                    <a:pt x="905004" y="195486"/>
                    <a:pt x="905004" y="200137"/>
                  </a:cubicBezTo>
                  <a:cubicBezTo>
                    <a:pt x="903675" y="240670"/>
                    <a:pt x="902346" y="281867"/>
                    <a:pt x="901017" y="323064"/>
                  </a:cubicBezTo>
                  <a:cubicBezTo>
                    <a:pt x="898359" y="403465"/>
                    <a:pt x="897695" y="483865"/>
                    <a:pt x="898027" y="564266"/>
                  </a:cubicBezTo>
                  <a:lnTo>
                    <a:pt x="900990" y="803312"/>
                  </a:lnTo>
                  <a:lnTo>
                    <a:pt x="902346" y="800150"/>
                  </a:lnTo>
                  <a:cubicBezTo>
                    <a:pt x="906997" y="601475"/>
                    <a:pt x="917629" y="403463"/>
                    <a:pt x="915635" y="204788"/>
                  </a:cubicBezTo>
                  <a:cubicBezTo>
                    <a:pt x="915635" y="201466"/>
                    <a:pt x="916134" y="197811"/>
                    <a:pt x="915635" y="194405"/>
                  </a:cubicBezTo>
                  <a:close/>
                  <a:moveTo>
                    <a:pt x="1756718" y="0"/>
                  </a:moveTo>
                  <a:cubicBezTo>
                    <a:pt x="1746087" y="78407"/>
                    <a:pt x="1728811" y="156150"/>
                    <a:pt x="1713528" y="233893"/>
                  </a:cubicBezTo>
                  <a:cubicBezTo>
                    <a:pt x="1676982" y="414628"/>
                    <a:pt x="1646417" y="596692"/>
                    <a:pt x="1590601" y="772775"/>
                  </a:cubicBezTo>
                  <a:cubicBezTo>
                    <a:pt x="1546747" y="910985"/>
                    <a:pt x="1506879" y="1050524"/>
                    <a:pt x="1465682" y="1190062"/>
                  </a:cubicBezTo>
                  <a:cubicBezTo>
                    <a:pt x="1437110" y="1285081"/>
                    <a:pt x="1428472" y="1384086"/>
                    <a:pt x="1417176" y="1482427"/>
                  </a:cubicBezTo>
                  <a:cubicBezTo>
                    <a:pt x="1400564" y="1623959"/>
                    <a:pt x="1382623" y="1765490"/>
                    <a:pt x="1381959" y="1908351"/>
                  </a:cubicBezTo>
                  <a:cubicBezTo>
                    <a:pt x="1381294" y="1975462"/>
                    <a:pt x="1390597" y="2041908"/>
                    <a:pt x="1397241" y="2108355"/>
                  </a:cubicBezTo>
                  <a:cubicBezTo>
                    <a:pt x="1409866" y="2228624"/>
                    <a:pt x="1395913" y="2346235"/>
                    <a:pt x="1366676" y="2463181"/>
                  </a:cubicBezTo>
                  <a:cubicBezTo>
                    <a:pt x="1329466" y="2612022"/>
                    <a:pt x="1293585" y="2760862"/>
                    <a:pt x="1237105" y="2903722"/>
                  </a:cubicBezTo>
                  <a:cubicBezTo>
                    <a:pt x="1231789" y="2917012"/>
                    <a:pt x="1227138" y="2930301"/>
                    <a:pt x="1217171" y="2940933"/>
                  </a:cubicBezTo>
                  <a:cubicBezTo>
                    <a:pt x="1218500" y="2928972"/>
                    <a:pt x="1213184" y="2921663"/>
                    <a:pt x="1203882" y="2914354"/>
                  </a:cubicBezTo>
                  <a:cubicBezTo>
                    <a:pt x="1183283" y="2898407"/>
                    <a:pt x="1185277" y="2885782"/>
                    <a:pt x="1208533" y="2874486"/>
                  </a:cubicBezTo>
                  <a:cubicBezTo>
                    <a:pt x="1220493" y="2868506"/>
                    <a:pt x="1229796" y="2861861"/>
                    <a:pt x="1229131" y="2846578"/>
                  </a:cubicBezTo>
                  <a:cubicBezTo>
                    <a:pt x="1227802" y="2817342"/>
                    <a:pt x="1233118" y="2788105"/>
                    <a:pt x="1229131" y="2758869"/>
                  </a:cubicBezTo>
                  <a:cubicBezTo>
                    <a:pt x="1227802" y="2750895"/>
                    <a:pt x="1228467" y="2743586"/>
                    <a:pt x="1221158" y="2737606"/>
                  </a:cubicBezTo>
                  <a:cubicBezTo>
                    <a:pt x="1207868" y="2727639"/>
                    <a:pt x="1210526" y="2715014"/>
                    <a:pt x="1217835" y="2702389"/>
                  </a:cubicBezTo>
                  <a:cubicBezTo>
                    <a:pt x="1224480" y="2691758"/>
                    <a:pt x="1230460" y="2681791"/>
                    <a:pt x="1225809" y="2667837"/>
                  </a:cubicBezTo>
                  <a:cubicBezTo>
                    <a:pt x="1218500" y="2647238"/>
                    <a:pt x="1212520" y="2625311"/>
                    <a:pt x="1205875" y="2604048"/>
                  </a:cubicBezTo>
                  <a:cubicBezTo>
                    <a:pt x="1203217" y="2596739"/>
                    <a:pt x="1202553" y="2586772"/>
                    <a:pt x="1191921" y="2587436"/>
                  </a:cubicBezTo>
                  <a:cubicBezTo>
                    <a:pt x="1160027" y="2589430"/>
                    <a:pt x="1162020" y="2568831"/>
                    <a:pt x="1166672" y="2548897"/>
                  </a:cubicBezTo>
                  <a:cubicBezTo>
                    <a:pt x="1175310" y="2509694"/>
                    <a:pt x="1157369" y="2481786"/>
                    <a:pt x="1130790" y="2457201"/>
                  </a:cubicBezTo>
                  <a:cubicBezTo>
                    <a:pt x="1105540" y="2433280"/>
                    <a:pt x="1080955" y="2408694"/>
                    <a:pt x="1049061" y="2393412"/>
                  </a:cubicBezTo>
                  <a:cubicBezTo>
                    <a:pt x="1039758" y="2388760"/>
                    <a:pt x="1036436" y="2379458"/>
                    <a:pt x="1047732" y="2376136"/>
                  </a:cubicBezTo>
                  <a:cubicBezTo>
                    <a:pt x="1075639" y="2368162"/>
                    <a:pt x="1065008" y="2350886"/>
                    <a:pt x="1056370" y="2337596"/>
                  </a:cubicBezTo>
                  <a:cubicBezTo>
                    <a:pt x="1032449" y="2299722"/>
                    <a:pt x="1036436" y="2261847"/>
                    <a:pt x="1049061" y="2222644"/>
                  </a:cubicBezTo>
                  <a:cubicBezTo>
                    <a:pt x="1062350" y="2179453"/>
                    <a:pt x="1078962" y="2136928"/>
                    <a:pt x="1096902" y="2095066"/>
                  </a:cubicBezTo>
                  <a:cubicBezTo>
                    <a:pt x="1102883" y="2081777"/>
                    <a:pt x="1106205" y="2070481"/>
                    <a:pt x="1088929" y="2062507"/>
                  </a:cubicBezTo>
                  <a:cubicBezTo>
                    <a:pt x="1084942" y="2060514"/>
                    <a:pt x="1078962" y="2057856"/>
                    <a:pt x="1080955" y="2050547"/>
                  </a:cubicBezTo>
                  <a:cubicBezTo>
                    <a:pt x="1087600" y="2044567"/>
                    <a:pt x="1096238" y="2046560"/>
                    <a:pt x="1103547" y="2047889"/>
                  </a:cubicBezTo>
                  <a:cubicBezTo>
                    <a:pt x="1126803" y="2052540"/>
                    <a:pt x="1136770" y="2041908"/>
                    <a:pt x="1143415" y="2019981"/>
                  </a:cubicBezTo>
                  <a:cubicBezTo>
                    <a:pt x="1154711" y="1980778"/>
                    <a:pt x="1164013" y="1940910"/>
                    <a:pt x="1166007" y="1899713"/>
                  </a:cubicBezTo>
                  <a:cubicBezTo>
                    <a:pt x="1166672" y="1881772"/>
                    <a:pt x="1162020" y="1872469"/>
                    <a:pt x="1142751" y="1875792"/>
                  </a:cubicBezTo>
                  <a:cubicBezTo>
                    <a:pt x="1128797" y="1877785"/>
                    <a:pt x="1122152" y="1873134"/>
                    <a:pt x="1122152" y="1857187"/>
                  </a:cubicBezTo>
                  <a:cubicBezTo>
                    <a:pt x="1122152" y="1839911"/>
                    <a:pt x="1130790" y="1837253"/>
                    <a:pt x="1143415" y="1839246"/>
                  </a:cubicBezTo>
                  <a:cubicBezTo>
                    <a:pt x="1163349" y="1841904"/>
                    <a:pt x="1166007" y="1831273"/>
                    <a:pt x="1163349" y="1815325"/>
                  </a:cubicBezTo>
                  <a:cubicBezTo>
                    <a:pt x="1158033" y="1777451"/>
                    <a:pt x="1154046" y="1739576"/>
                    <a:pt x="1144079" y="1702366"/>
                  </a:cubicBezTo>
                  <a:cubicBezTo>
                    <a:pt x="1136106" y="1672465"/>
                    <a:pt x="1117501" y="1650538"/>
                    <a:pt x="1094909" y="1630604"/>
                  </a:cubicBezTo>
                  <a:cubicBezTo>
                    <a:pt x="1088264" y="1624623"/>
                    <a:pt x="1080955" y="1618643"/>
                    <a:pt x="1072317" y="1628610"/>
                  </a:cubicBezTo>
                  <a:cubicBezTo>
                    <a:pt x="1066337" y="1634590"/>
                    <a:pt x="1062350" y="1643228"/>
                    <a:pt x="1050390" y="1637248"/>
                  </a:cubicBezTo>
                  <a:cubicBezTo>
                    <a:pt x="1036436" y="1630604"/>
                    <a:pt x="1039758" y="1619972"/>
                    <a:pt x="1041752" y="1610005"/>
                  </a:cubicBezTo>
                  <a:cubicBezTo>
                    <a:pt x="1045738" y="1586748"/>
                    <a:pt x="1035771" y="1576781"/>
                    <a:pt x="1013180" y="1576781"/>
                  </a:cubicBezTo>
                  <a:lnTo>
                    <a:pt x="995638" y="1575136"/>
                  </a:lnTo>
                  <a:lnTo>
                    <a:pt x="995371" y="1576912"/>
                  </a:lnTo>
                  <a:lnTo>
                    <a:pt x="916240" y="1576253"/>
                  </a:lnTo>
                  <a:lnTo>
                    <a:pt x="916300" y="1576914"/>
                  </a:lnTo>
                  <a:cubicBezTo>
                    <a:pt x="893043" y="1578908"/>
                    <a:pt x="870452" y="1581566"/>
                    <a:pt x="847195" y="1582230"/>
                  </a:cubicBezTo>
                  <a:cubicBezTo>
                    <a:pt x="800350" y="1583891"/>
                    <a:pt x="767459" y="1601167"/>
                    <a:pt x="744037" y="1627829"/>
                  </a:cubicBezTo>
                  <a:lnTo>
                    <a:pt x="739870" y="1634569"/>
                  </a:lnTo>
                  <a:lnTo>
                    <a:pt x="737182" y="1633486"/>
                  </a:lnTo>
                  <a:lnTo>
                    <a:pt x="730894" y="1649089"/>
                  </a:lnTo>
                  <a:lnTo>
                    <a:pt x="715444" y="1674082"/>
                  </a:lnTo>
                  <a:cubicBezTo>
                    <a:pt x="707906" y="1691327"/>
                    <a:pt x="702175" y="1710140"/>
                    <a:pt x="697690" y="1729742"/>
                  </a:cubicBezTo>
                  <a:lnTo>
                    <a:pt x="697250" y="1732583"/>
                  </a:lnTo>
                  <a:lnTo>
                    <a:pt x="662658" y="1818429"/>
                  </a:lnTo>
                  <a:lnTo>
                    <a:pt x="660729" y="1795856"/>
                  </a:lnTo>
                  <a:lnTo>
                    <a:pt x="660599" y="1795617"/>
                  </a:lnTo>
                  <a:lnTo>
                    <a:pt x="662610" y="1820586"/>
                  </a:lnTo>
                  <a:cubicBezTo>
                    <a:pt x="660897" y="1829536"/>
                    <a:pt x="656495" y="1839046"/>
                    <a:pt x="648521" y="1849345"/>
                  </a:cubicBezTo>
                  <a:cubicBezTo>
                    <a:pt x="646528" y="1852003"/>
                    <a:pt x="647192" y="1855990"/>
                    <a:pt x="647192" y="1859977"/>
                  </a:cubicBezTo>
                  <a:cubicBezTo>
                    <a:pt x="647192" y="1918450"/>
                    <a:pt x="643205" y="1976258"/>
                    <a:pt x="659817" y="2034067"/>
                  </a:cubicBezTo>
                  <a:cubicBezTo>
                    <a:pt x="678422" y="2097856"/>
                    <a:pt x="677093" y="2164303"/>
                    <a:pt x="669119" y="2230085"/>
                  </a:cubicBezTo>
                  <a:cubicBezTo>
                    <a:pt x="663804" y="2280585"/>
                    <a:pt x="639883" y="2327762"/>
                    <a:pt x="647192" y="2380255"/>
                  </a:cubicBezTo>
                  <a:cubicBezTo>
                    <a:pt x="630580" y="2422116"/>
                    <a:pt x="612640" y="2463977"/>
                    <a:pt x="611311" y="2509826"/>
                  </a:cubicBezTo>
                  <a:cubicBezTo>
                    <a:pt x="611311" y="2531088"/>
                    <a:pt x="602008" y="2552352"/>
                    <a:pt x="605331" y="2574279"/>
                  </a:cubicBezTo>
                  <a:cubicBezTo>
                    <a:pt x="599350" y="2575608"/>
                    <a:pt x="594035" y="2576937"/>
                    <a:pt x="588054" y="2578266"/>
                  </a:cubicBezTo>
                  <a:cubicBezTo>
                    <a:pt x="580081" y="2539062"/>
                    <a:pt x="592041" y="2500523"/>
                    <a:pt x="589383" y="2461319"/>
                  </a:cubicBezTo>
                  <a:cubicBezTo>
                    <a:pt x="588054" y="2440721"/>
                    <a:pt x="589383" y="2420787"/>
                    <a:pt x="584068" y="2400189"/>
                  </a:cubicBezTo>
                  <a:cubicBezTo>
                    <a:pt x="568120" y="2340387"/>
                    <a:pt x="574765" y="2279920"/>
                    <a:pt x="582074" y="2220118"/>
                  </a:cubicBezTo>
                  <a:cubicBezTo>
                    <a:pt x="584068" y="2203506"/>
                    <a:pt x="580745" y="2191546"/>
                    <a:pt x="567456" y="2180250"/>
                  </a:cubicBezTo>
                  <a:cubicBezTo>
                    <a:pt x="516956" y="2138389"/>
                    <a:pt x="468450" y="2093205"/>
                    <a:pt x="416622" y="2052672"/>
                  </a:cubicBezTo>
                  <a:cubicBezTo>
                    <a:pt x="352169" y="2002173"/>
                    <a:pt x="320274" y="1936390"/>
                    <a:pt x="308978" y="1857319"/>
                  </a:cubicBezTo>
                  <a:cubicBezTo>
                    <a:pt x="298347" y="1788214"/>
                    <a:pt x="273096" y="1716452"/>
                    <a:pt x="291038" y="1649341"/>
                  </a:cubicBezTo>
                  <a:cubicBezTo>
                    <a:pt x="314958" y="1558309"/>
                    <a:pt x="289709" y="1476579"/>
                    <a:pt x="270438" y="1392856"/>
                  </a:cubicBezTo>
                  <a:cubicBezTo>
                    <a:pt x="193360" y="1057965"/>
                    <a:pt x="123591" y="721743"/>
                    <a:pt x="52493" y="386188"/>
                  </a:cubicBezTo>
                  <a:cubicBezTo>
                    <a:pt x="36546" y="309110"/>
                    <a:pt x="22592" y="231367"/>
                    <a:pt x="0" y="154953"/>
                  </a:cubicBezTo>
                  <a:cubicBezTo>
                    <a:pt x="12625" y="130368"/>
                    <a:pt x="37875" y="123723"/>
                    <a:pt x="60467" y="115750"/>
                  </a:cubicBezTo>
                  <a:cubicBezTo>
                    <a:pt x="109637" y="98473"/>
                    <a:pt x="161466" y="89835"/>
                    <a:pt x="213294" y="85184"/>
                  </a:cubicBezTo>
                  <a:cubicBezTo>
                    <a:pt x="213958" y="96480"/>
                    <a:pt x="212629" y="108440"/>
                    <a:pt x="215287" y="119736"/>
                  </a:cubicBezTo>
                  <a:cubicBezTo>
                    <a:pt x="255155" y="281866"/>
                    <a:pt x="292367" y="444661"/>
                    <a:pt x="339544" y="604797"/>
                  </a:cubicBezTo>
                  <a:cubicBezTo>
                    <a:pt x="359478" y="671908"/>
                    <a:pt x="382734" y="738355"/>
                    <a:pt x="395359" y="807460"/>
                  </a:cubicBezTo>
                  <a:cubicBezTo>
                    <a:pt x="417951" y="935037"/>
                    <a:pt x="439214" y="1062616"/>
                    <a:pt x="464463" y="1189530"/>
                  </a:cubicBezTo>
                  <a:cubicBezTo>
                    <a:pt x="487055" y="1303818"/>
                    <a:pt x="515628" y="1417442"/>
                    <a:pt x="514963" y="1535717"/>
                  </a:cubicBezTo>
                  <a:cubicBezTo>
                    <a:pt x="514963" y="1572927"/>
                    <a:pt x="524266" y="1612130"/>
                    <a:pt x="547522" y="1644025"/>
                  </a:cubicBezTo>
                  <a:cubicBezTo>
                    <a:pt x="573436" y="1679906"/>
                    <a:pt x="600679" y="1715123"/>
                    <a:pt x="629251" y="1749011"/>
                  </a:cubicBezTo>
                  <a:lnTo>
                    <a:pt x="635926" y="1757261"/>
                  </a:lnTo>
                  <a:lnTo>
                    <a:pt x="629914" y="1749676"/>
                  </a:lnTo>
                  <a:cubicBezTo>
                    <a:pt x="601342" y="1715788"/>
                    <a:pt x="574099" y="1680571"/>
                    <a:pt x="548185" y="1644690"/>
                  </a:cubicBezTo>
                  <a:cubicBezTo>
                    <a:pt x="524929" y="1612796"/>
                    <a:pt x="515626" y="1573592"/>
                    <a:pt x="515626" y="1536382"/>
                  </a:cubicBezTo>
                  <a:cubicBezTo>
                    <a:pt x="516291" y="1418106"/>
                    <a:pt x="487718" y="1305147"/>
                    <a:pt x="465127" y="1190194"/>
                  </a:cubicBezTo>
                  <a:cubicBezTo>
                    <a:pt x="439877" y="1063281"/>
                    <a:pt x="419278" y="935039"/>
                    <a:pt x="396022" y="808125"/>
                  </a:cubicBezTo>
                  <a:cubicBezTo>
                    <a:pt x="383397" y="739020"/>
                    <a:pt x="360141" y="672573"/>
                    <a:pt x="340207" y="605462"/>
                  </a:cubicBezTo>
                  <a:cubicBezTo>
                    <a:pt x="293030" y="445326"/>
                    <a:pt x="255819" y="282531"/>
                    <a:pt x="215951" y="120401"/>
                  </a:cubicBezTo>
                  <a:cubicBezTo>
                    <a:pt x="213294" y="109105"/>
                    <a:pt x="214623" y="97145"/>
                    <a:pt x="213958" y="85849"/>
                  </a:cubicBezTo>
                  <a:cubicBezTo>
                    <a:pt x="400009" y="63257"/>
                    <a:pt x="586724" y="63257"/>
                    <a:pt x="773439" y="65250"/>
                  </a:cubicBezTo>
                  <a:cubicBezTo>
                    <a:pt x="808656" y="65915"/>
                    <a:pt x="841215" y="77875"/>
                    <a:pt x="871116" y="96480"/>
                  </a:cubicBezTo>
                  <a:cubicBezTo>
                    <a:pt x="883741" y="104454"/>
                    <a:pt x="893708" y="113591"/>
                    <a:pt x="900436" y="124637"/>
                  </a:cubicBezTo>
                  <a:lnTo>
                    <a:pt x="910301" y="164181"/>
                  </a:lnTo>
                  <a:lnTo>
                    <a:pt x="910319" y="163591"/>
                  </a:lnTo>
                  <a:lnTo>
                    <a:pt x="933057" y="169136"/>
                  </a:lnTo>
                  <a:lnTo>
                    <a:pt x="932779" y="165452"/>
                  </a:lnTo>
                  <a:cubicBezTo>
                    <a:pt x="1030456" y="182064"/>
                    <a:pt x="1128797" y="186715"/>
                    <a:pt x="1227138" y="196018"/>
                  </a:cubicBezTo>
                  <a:cubicBezTo>
                    <a:pt x="1356709" y="208643"/>
                    <a:pt x="1472326" y="179406"/>
                    <a:pt x="1579970" y="109637"/>
                  </a:cubicBezTo>
                  <a:cubicBezTo>
                    <a:pt x="1638443" y="71763"/>
                    <a:pt x="1698245" y="36546"/>
                    <a:pt x="1756718" y="0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8CDD3C-F7DE-45BF-BB17-884204B5A4E8}"/>
                </a:ext>
              </a:extLst>
            </p:cNvPr>
            <p:cNvSpPr/>
            <p:nvPr/>
          </p:nvSpPr>
          <p:spPr>
            <a:xfrm>
              <a:off x="596966" y="-109"/>
              <a:ext cx="2810079" cy="1977468"/>
            </a:xfrm>
            <a:custGeom>
              <a:avLst/>
              <a:gdLst>
                <a:gd name="connsiteX0" fmla="*/ 2596684 w 2810079"/>
                <a:gd name="connsiteY0" fmla="*/ 1496542 h 1977468"/>
                <a:gd name="connsiteX1" fmla="*/ 2595710 w 2810079"/>
                <a:gd name="connsiteY1" fmla="*/ 1497154 h 1977468"/>
                <a:gd name="connsiteX2" fmla="*/ 2612820 w 2810079"/>
                <a:gd name="connsiteY2" fmla="*/ 1504463 h 1977468"/>
                <a:gd name="connsiteX3" fmla="*/ 2627400 w 2810079"/>
                <a:gd name="connsiteY3" fmla="*/ 1507469 h 1977468"/>
                <a:gd name="connsiteX4" fmla="*/ 2628933 w 2810079"/>
                <a:gd name="connsiteY4" fmla="*/ 1506456 h 1977468"/>
                <a:gd name="connsiteX5" fmla="*/ 2603798 w 2810079"/>
                <a:gd name="connsiteY5" fmla="*/ 1501784 h 1977468"/>
                <a:gd name="connsiteX6" fmla="*/ 2617061 w 2810079"/>
                <a:gd name="connsiteY6" fmla="*/ 1452171 h 1977468"/>
                <a:gd name="connsiteX7" fmla="*/ 2616973 w 2810079"/>
                <a:gd name="connsiteY7" fmla="*/ 1453299 h 1977468"/>
                <a:gd name="connsiteX8" fmla="*/ 2624243 w 2810079"/>
                <a:gd name="connsiteY8" fmla="*/ 1469687 h 1977468"/>
                <a:gd name="connsiteX9" fmla="*/ 2624489 w 2810079"/>
                <a:gd name="connsiteY9" fmla="*/ 1469006 h 1977468"/>
                <a:gd name="connsiteX10" fmla="*/ 2645545 w 2810079"/>
                <a:gd name="connsiteY10" fmla="*/ 1408114 h 1977468"/>
                <a:gd name="connsiteX11" fmla="*/ 2627488 w 2810079"/>
                <a:gd name="connsiteY11" fmla="*/ 1410684 h 1977468"/>
                <a:gd name="connsiteX12" fmla="*/ 2610124 w 2810079"/>
                <a:gd name="connsiteY12" fmla="*/ 1416250 h 1977468"/>
                <a:gd name="connsiteX13" fmla="*/ 2609074 w 2810079"/>
                <a:gd name="connsiteY13" fmla="*/ 1416236 h 1977468"/>
                <a:gd name="connsiteX14" fmla="*/ 2598307 w 2810079"/>
                <a:gd name="connsiteY14" fmla="*/ 1414837 h 1977468"/>
                <a:gd name="connsiteX15" fmla="*/ 2597703 w 2810079"/>
                <a:gd name="connsiteY15" fmla="*/ 1416089 h 1977468"/>
                <a:gd name="connsiteX16" fmla="*/ 2609074 w 2810079"/>
                <a:gd name="connsiteY16" fmla="*/ 1416236 h 1977468"/>
                <a:gd name="connsiteX17" fmla="*/ 2609851 w 2810079"/>
                <a:gd name="connsiteY17" fmla="*/ 1416337 h 1977468"/>
                <a:gd name="connsiteX18" fmla="*/ 2610124 w 2810079"/>
                <a:gd name="connsiteY18" fmla="*/ 1416250 h 1977468"/>
                <a:gd name="connsiteX19" fmla="*/ 2615761 w 2810079"/>
                <a:gd name="connsiteY19" fmla="*/ 1416323 h 1977468"/>
                <a:gd name="connsiteX20" fmla="*/ 2633398 w 2810079"/>
                <a:gd name="connsiteY20" fmla="*/ 1410109 h 1977468"/>
                <a:gd name="connsiteX21" fmla="*/ 2644619 w 2810079"/>
                <a:gd name="connsiteY21" fmla="*/ 1409495 h 1977468"/>
                <a:gd name="connsiteX22" fmla="*/ 1161881 w 2810079"/>
                <a:gd name="connsiteY22" fmla="*/ 1403479 h 1977468"/>
                <a:gd name="connsiteX23" fmla="*/ 1155145 w 2810079"/>
                <a:gd name="connsiteY23" fmla="*/ 1410771 h 1977468"/>
                <a:gd name="connsiteX24" fmla="*/ 1113283 w 2810079"/>
                <a:gd name="connsiteY24" fmla="*/ 1427383 h 1977468"/>
                <a:gd name="connsiteX25" fmla="*/ 1093682 w 2810079"/>
                <a:gd name="connsiteY25" fmla="*/ 1442168 h 1977468"/>
                <a:gd name="connsiteX26" fmla="*/ 1093888 w 2810079"/>
                <a:gd name="connsiteY26" fmla="*/ 1442603 h 1977468"/>
                <a:gd name="connsiteX27" fmla="*/ 1112619 w 2810079"/>
                <a:gd name="connsiteY27" fmla="*/ 1428713 h 1977468"/>
                <a:gd name="connsiteX28" fmla="*/ 1154480 w 2810079"/>
                <a:gd name="connsiteY28" fmla="*/ 1412102 h 1977468"/>
                <a:gd name="connsiteX29" fmla="*/ 1162446 w 2810079"/>
                <a:gd name="connsiteY29" fmla="*/ 1403479 h 1977468"/>
                <a:gd name="connsiteX30" fmla="*/ 2591941 w 2810079"/>
                <a:gd name="connsiteY30" fmla="*/ 1312144 h 1977468"/>
                <a:gd name="connsiteX31" fmla="*/ 2591889 w 2810079"/>
                <a:gd name="connsiteY31" fmla="*/ 1312681 h 1977468"/>
                <a:gd name="connsiteX32" fmla="*/ 2609664 w 2810079"/>
                <a:gd name="connsiteY32" fmla="*/ 1339010 h 1977468"/>
                <a:gd name="connsiteX33" fmla="*/ 2611657 w 2810079"/>
                <a:gd name="connsiteY33" fmla="*/ 1341004 h 1977468"/>
                <a:gd name="connsiteX34" fmla="*/ 2628445 w 2810079"/>
                <a:gd name="connsiteY34" fmla="*/ 1359422 h 1977468"/>
                <a:gd name="connsiteX35" fmla="*/ 2633743 w 2810079"/>
                <a:gd name="connsiteY35" fmla="*/ 1371529 h 1977468"/>
                <a:gd name="connsiteX36" fmla="*/ 2634332 w 2810079"/>
                <a:gd name="connsiteY36" fmla="*/ 1370406 h 1977468"/>
                <a:gd name="connsiteX37" fmla="*/ 2611657 w 2810079"/>
                <a:gd name="connsiteY37" fmla="*/ 1339674 h 1977468"/>
                <a:gd name="connsiteX38" fmla="*/ 2609663 w 2810079"/>
                <a:gd name="connsiteY38" fmla="*/ 1337681 h 1977468"/>
                <a:gd name="connsiteX39" fmla="*/ 652180 w 2810079"/>
                <a:gd name="connsiteY39" fmla="*/ 711485 h 1977468"/>
                <a:gd name="connsiteX40" fmla="*/ 652143 w 2810079"/>
                <a:gd name="connsiteY40" fmla="*/ 711753 h 1977468"/>
                <a:gd name="connsiteX41" fmla="*/ 662110 w 2810079"/>
                <a:gd name="connsiteY41" fmla="*/ 740325 h 1977468"/>
                <a:gd name="connsiteX42" fmla="*/ 679116 w 2810079"/>
                <a:gd name="connsiteY42" fmla="*/ 753656 h 1977468"/>
                <a:gd name="connsiteX43" fmla="*/ 682825 w 2810079"/>
                <a:gd name="connsiteY43" fmla="*/ 760555 h 1977468"/>
                <a:gd name="connsiteX44" fmla="*/ 678991 w 2810079"/>
                <a:gd name="connsiteY44" fmla="*/ 753074 h 1977468"/>
                <a:gd name="connsiteX45" fmla="*/ 662110 w 2810079"/>
                <a:gd name="connsiteY45" fmla="*/ 739660 h 1977468"/>
                <a:gd name="connsiteX46" fmla="*/ 653638 w 2810079"/>
                <a:gd name="connsiteY46" fmla="*/ 727118 h 1977468"/>
                <a:gd name="connsiteX47" fmla="*/ 160432 w 2810079"/>
                <a:gd name="connsiteY47" fmla="*/ 450667 h 1977468"/>
                <a:gd name="connsiteX48" fmla="*/ 155039 w 2810079"/>
                <a:gd name="connsiteY48" fmla="*/ 498210 h 1977468"/>
                <a:gd name="connsiteX49" fmla="*/ 141168 w 2810079"/>
                <a:gd name="connsiteY49" fmla="*/ 542314 h 1977468"/>
                <a:gd name="connsiteX50" fmla="*/ 139840 w 2810079"/>
                <a:gd name="connsiteY50" fmla="*/ 552946 h 1977468"/>
                <a:gd name="connsiteX51" fmla="*/ 139899 w 2810079"/>
                <a:gd name="connsiteY51" fmla="*/ 553129 h 1977468"/>
                <a:gd name="connsiteX52" fmla="*/ 141168 w 2810079"/>
                <a:gd name="connsiteY52" fmla="*/ 542979 h 1977468"/>
                <a:gd name="connsiteX53" fmla="*/ 160437 w 2810079"/>
                <a:gd name="connsiteY53" fmla="*/ 451282 h 1977468"/>
                <a:gd name="connsiteX54" fmla="*/ 164502 w 2810079"/>
                <a:gd name="connsiteY54" fmla="*/ 257484 h 1977468"/>
                <a:gd name="connsiteX55" fmla="*/ 162431 w 2810079"/>
                <a:gd name="connsiteY55" fmla="*/ 272540 h 1977468"/>
                <a:gd name="connsiteX56" fmla="*/ 154707 w 2810079"/>
                <a:gd name="connsiteY56" fmla="*/ 298371 h 1977468"/>
                <a:gd name="connsiteX57" fmla="*/ 154769 w 2810079"/>
                <a:gd name="connsiteY57" fmla="*/ 298826 h 1977468"/>
                <a:gd name="connsiteX58" fmla="*/ 162431 w 2810079"/>
                <a:gd name="connsiteY58" fmla="*/ 273204 h 1977468"/>
                <a:gd name="connsiteX59" fmla="*/ 164590 w 2810079"/>
                <a:gd name="connsiteY59" fmla="*/ 257506 h 1977468"/>
                <a:gd name="connsiteX60" fmla="*/ 2462817 w 2810079"/>
                <a:gd name="connsiteY60" fmla="*/ 224033 h 1977468"/>
                <a:gd name="connsiteX61" fmla="*/ 2555842 w 2810079"/>
                <a:gd name="connsiteY61" fmla="*/ 274533 h 1977468"/>
                <a:gd name="connsiteX62" fmla="*/ 2585597 w 2810079"/>
                <a:gd name="connsiteY62" fmla="*/ 294935 h 1977468"/>
                <a:gd name="connsiteX63" fmla="*/ 2593657 w 2810079"/>
                <a:gd name="connsiteY63" fmla="*/ 308555 h 1977468"/>
                <a:gd name="connsiteX64" fmla="*/ 2595189 w 2810079"/>
                <a:gd name="connsiteY64" fmla="*/ 308555 h 1977468"/>
                <a:gd name="connsiteX65" fmla="*/ 2594643 w 2810079"/>
                <a:gd name="connsiteY65" fmla="*/ 304075 h 1977468"/>
                <a:gd name="connsiteX66" fmla="*/ 2555841 w 2810079"/>
                <a:gd name="connsiteY66" fmla="*/ 273204 h 1977468"/>
                <a:gd name="connsiteX67" fmla="*/ 2466586 w 2810079"/>
                <a:gd name="connsiteY67" fmla="*/ 224752 h 1977468"/>
                <a:gd name="connsiteX68" fmla="*/ 2450856 w 2810079"/>
                <a:gd name="connsiteY68" fmla="*/ 216060 h 1977468"/>
                <a:gd name="connsiteX69" fmla="*/ 2450856 w 2810079"/>
                <a:gd name="connsiteY69" fmla="*/ 218718 h 1977468"/>
                <a:gd name="connsiteX70" fmla="*/ 2452850 w 2810079"/>
                <a:gd name="connsiteY70" fmla="*/ 218053 h 1977468"/>
                <a:gd name="connsiteX71" fmla="*/ 2452850 w 2810079"/>
                <a:gd name="connsiteY71" fmla="*/ 216724 h 1977468"/>
                <a:gd name="connsiteX72" fmla="*/ 2450856 w 2810079"/>
                <a:gd name="connsiteY72" fmla="*/ 216060 h 1977468"/>
                <a:gd name="connsiteX73" fmla="*/ 523901 w 2810079"/>
                <a:gd name="connsiteY73" fmla="*/ 164896 h 1977468"/>
                <a:gd name="connsiteX74" fmla="*/ 507954 w 2810079"/>
                <a:gd name="connsiteY74" fmla="*/ 217389 h 1977468"/>
                <a:gd name="connsiteX75" fmla="*/ 508618 w 2810079"/>
                <a:gd name="connsiteY75" fmla="*/ 410750 h 1977468"/>
                <a:gd name="connsiteX76" fmla="*/ 525230 w 2810079"/>
                <a:gd name="connsiteY76" fmla="*/ 445967 h 1977468"/>
                <a:gd name="connsiteX77" fmla="*/ 531874 w 2810079"/>
                <a:gd name="connsiteY77" fmla="*/ 448624 h 1977468"/>
                <a:gd name="connsiteX78" fmla="*/ 568420 w 2810079"/>
                <a:gd name="connsiteY78" fmla="*/ 437328 h 1977468"/>
                <a:gd name="connsiteX79" fmla="*/ 576394 w 2810079"/>
                <a:gd name="connsiteY79" fmla="*/ 424704 h 1977468"/>
                <a:gd name="connsiteX80" fmla="*/ 555131 w 2810079"/>
                <a:gd name="connsiteY80" fmla="*/ 291145 h 1977468"/>
                <a:gd name="connsiteX81" fmla="*/ 523901 w 2810079"/>
                <a:gd name="connsiteY81" fmla="*/ 164896 h 1977468"/>
                <a:gd name="connsiteX82" fmla="*/ 2475339 w 2810079"/>
                <a:gd name="connsiteY82" fmla="*/ 20956 h 1977468"/>
                <a:gd name="connsiteX83" fmla="*/ 2482751 w 2810079"/>
                <a:gd name="connsiteY83" fmla="*/ 34660 h 1977468"/>
                <a:gd name="connsiteX84" fmla="*/ 2567802 w 2810079"/>
                <a:gd name="connsiteY84" fmla="*/ 192139 h 1977468"/>
                <a:gd name="connsiteX85" fmla="*/ 2571125 w 2810079"/>
                <a:gd name="connsiteY85" fmla="*/ 199448 h 1977468"/>
                <a:gd name="connsiteX86" fmla="*/ 2577784 w 2810079"/>
                <a:gd name="connsiteY86" fmla="*/ 222595 h 1977468"/>
                <a:gd name="connsiteX87" fmla="*/ 2577935 w 2810079"/>
                <a:gd name="connsiteY87" fmla="*/ 221791 h 1977468"/>
                <a:gd name="connsiteX88" fmla="*/ 2571124 w 2810079"/>
                <a:gd name="connsiteY88" fmla="*/ 198120 h 1977468"/>
                <a:gd name="connsiteX89" fmla="*/ 2567802 w 2810079"/>
                <a:gd name="connsiteY89" fmla="*/ 190811 h 1977468"/>
                <a:gd name="connsiteX90" fmla="*/ 2482750 w 2810079"/>
                <a:gd name="connsiteY90" fmla="*/ 33332 h 1977468"/>
                <a:gd name="connsiteX91" fmla="*/ 2472671 w 2810079"/>
                <a:gd name="connsiteY91" fmla="*/ 5629 h 1977468"/>
                <a:gd name="connsiteX92" fmla="*/ 2473946 w 2810079"/>
                <a:gd name="connsiteY92" fmla="*/ 18381 h 1977468"/>
                <a:gd name="connsiteX93" fmla="*/ 2474166 w 2810079"/>
                <a:gd name="connsiteY93" fmla="*/ 18787 h 1977468"/>
                <a:gd name="connsiteX94" fmla="*/ 42826 w 2810079"/>
                <a:gd name="connsiteY94" fmla="*/ 108 h 1977468"/>
                <a:gd name="connsiteX95" fmla="*/ 208944 w 2810079"/>
                <a:gd name="connsiteY95" fmla="*/ 1437 h 1977468"/>
                <a:gd name="connsiteX96" fmla="*/ 169076 w 2810079"/>
                <a:gd name="connsiteY96" fmla="*/ 88482 h 1977468"/>
                <a:gd name="connsiteX97" fmla="*/ 128544 w 2810079"/>
                <a:gd name="connsiteY97" fmla="*/ 229349 h 1977468"/>
                <a:gd name="connsiteX98" fmla="*/ 128579 w 2810079"/>
                <a:gd name="connsiteY98" fmla="*/ 229872 h 1977468"/>
                <a:gd name="connsiteX99" fmla="*/ 146318 w 2810079"/>
                <a:gd name="connsiteY99" fmla="*/ 158833 h 1977468"/>
                <a:gd name="connsiteX100" fmla="*/ 169075 w 2810079"/>
                <a:gd name="connsiteY100" fmla="*/ 89147 h 1977468"/>
                <a:gd name="connsiteX101" fmla="*/ 208943 w 2810079"/>
                <a:gd name="connsiteY101" fmla="*/ 2101 h 1977468"/>
                <a:gd name="connsiteX102" fmla="*/ 539848 w 2810079"/>
                <a:gd name="connsiteY102" fmla="*/ 1437 h 1977468"/>
                <a:gd name="connsiteX103" fmla="*/ 554466 w 2810079"/>
                <a:gd name="connsiteY103" fmla="*/ 109081 h 1977468"/>
                <a:gd name="connsiteX104" fmla="*/ 604966 w 2810079"/>
                <a:gd name="connsiteY104" fmla="*/ 338986 h 1977468"/>
                <a:gd name="connsiteX105" fmla="*/ 614268 w 2810079"/>
                <a:gd name="connsiteY105" fmla="*/ 441315 h 1977468"/>
                <a:gd name="connsiteX106" fmla="*/ 634867 w 2810079"/>
                <a:gd name="connsiteY106" fmla="*/ 558926 h 1977468"/>
                <a:gd name="connsiteX107" fmla="*/ 656130 w 2810079"/>
                <a:gd name="connsiteY107" fmla="*/ 645971 h 1977468"/>
                <a:gd name="connsiteX108" fmla="*/ 659280 w 2810079"/>
                <a:gd name="connsiteY108" fmla="*/ 660925 h 1977468"/>
                <a:gd name="connsiteX109" fmla="*/ 659338 w 2810079"/>
                <a:gd name="connsiteY109" fmla="*/ 660536 h 1977468"/>
                <a:gd name="connsiteX110" fmla="*/ 656130 w 2810079"/>
                <a:gd name="connsiteY110" fmla="*/ 645305 h 1977468"/>
                <a:gd name="connsiteX111" fmla="*/ 634867 w 2810079"/>
                <a:gd name="connsiteY111" fmla="*/ 558260 h 1977468"/>
                <a:gd name="connsiteX112" fmla="*/ 614268 w 2810079"/>
                <a:gd name="connsiteY112" fmla="*/ 440649 h 1977468"/>
                <a:gd name="connsiteX113" fmla="*/ 604966 w 2810079"/>
                <a:gd name="connsiteY113" fmla="*/ 338321 h 1977468"/>
                <a:gd name="connsiteX114" fmla="*/ 554466 w 2810079"/>
                <a:gd name="connsiteY114" fmla="*/ 108416 h 1977468"/>
                <a:gd name="connsiteX115" fmla="*/ 539848 w 2810079"/>
                <a:gd name="connsiteY115" fmla="*/ 772 h 1977468"/>
                <a:gd name="connsiteX116" fmla="*/ 738524 w 2810079"/>
                <a:gd name="connsiteY116" fmla="*/ 772 h 1977468"/>
                <a:gd name="connsiteX117" fmla="*/ 740088 w 2810079"/>
                <a:gd name="connsiteY117" fmla="*/ 2084 h 1977468"/>
                <a:gd name="connsiteX118" fmla="*/ 899325 w 2810079"/>
                <a:gd name="connsiteY118" fmla="*/ 1437 h 1977468"/>
                <a:gd name="connsiteX119" fmla="*/ 2172445 w 2810079"/>
                <a:gd name="connsiteY119" fmla="*/ 108 h 1977468"/>
                <a:gd name="connsiteX120" fmla="*/ 2199024 w 2810079"/>
                <a:gd name="connsiteY120" fmla="*/ 1437 h 1977468"/>
                <a:gd name="connsiteX121" fmla="*/ 2216661 w 2810079"/>
                <a:gd name="connsiteY121" fmla="*/ 19568 h 1977468"/>
                <a:gd name="connsiteX122" fmla="*/ 2199022 w 2810079"/>
                <a:gd name="connsiteY122" fmla="*/ 772 h 1977468"/>
                <a:gd name="connsiteX123" fmla="*/ 2472119 w 2810079"/>
                <a:gd name="connsiteY123" fmla="*/ 108 h 1977468"/>
                <a:gd name="connsiteX124" fmla="*/ 2472185 w 2810079"/>
                <a:gd name="connsiteY124" fmla="*/ 773 h 1977468"/>
                <a:gd name="connsiteX125" fmla="*/ 2662156 w 2810079"/>
                <a:gd name="connsiteY125" fmla="*/ 108 h 1977468"/>
                <a:gd name="connsiteX126" fmla="*/ 2678768 w 2810079"/>
                <a:gd name="connsiteY126" fmla="*/ 5424 h 1977468"/>
                <a:gd name="connsiteX127" fmla="*/ 2757175 w 2810079"/>
                <a:gd name="connsiteY127" fmla="*/ 190146 h 1977468"/>
                <a:gd name="connsiteX128" fmla="*/ 2780431 w 2810079"/>
                <a:gd name="connsiteY128" fmla="*/ 251277 h 1977468"/>
                <a:gd name="connsiteX129" fmla="*/ 2802359 w 2810079"/>
                <a:gd name="connsiteY129" fmla="*/ 392809 h 1977468"/>
                <a:gd name="connsiteX130" fmla="*/ 2797708 w 2810079"/>
                <a:gd name="connsiteY130" fmla="*/ 453940 h 1977468"/>
                <a:gd name="connsiteX131" fmla="*/ 2790398 w 2810079"/>
                <a:gd name="connsiteY131" fmla="*/ 819397 h 1977468"/>
                <a:gd name="connsiteX132" fmla="*/ 2787740 w 2810079"/>
                <a:gd name="connsiteY132" fmla="*/ 1097144 h 1977468"/>
                <a:gd name="connsiteX133" fmla="*/ 2794385 w 2810079"/>
                <a:gd name="connsiteY133" fmla="*/ 1139005 h 1977468"/>
                <a:gd name="connsiteX134" fmla="*/ 2770464 w 2810079"/>
                <a:gd name="connsiteY134" fmla="*/ 1228044 h 1977468"/>
                <a:gd name="connsiteX135" fmla="*/ 2757806 w 2810079"/>
                <a:gd name="connsiteY135" fmla="*/ 1247333 h 1977468"/>
                <a:gd name="connsiteX136" fmla="*/ 2757806 w 2810079"/>
                <a:gd name="connsiteY136" fmla="*/ 1258742 h 1977468"/>
                <a:gd name="connsiteX137" fmla="*/ 2750319 w 2810079"/>
                <a:gd name="connsiteY137" fmla="*/ 1258742 h 1977468"/>
                <a:gd name="connsiteX138" fmla="*/ 2744301 w 2810079"/>
                <a:gd name="connsiteY138" fmla="*/ 1267912 h 1977468"/>
                <a:gd name="connsiteX139" fmla="*/ 2756510 w 2810079"/>
                <a:gd name="connsiteY139" fmla="*/ 1313760 h 1977468"/>
                <a:gd name="connsiteX140" fmla="*/ 2763820 w 2810079"/>
                <a:gd name="connsiteY140" fmla="*/ 1341668 h 1977468"/>
                <a:gd name="connsiteX141" fmla="*/ 2771129 w 2810079"/>
                <a:gd name="connsiteY141" fmla="*/ 1709782 h 1977468"/>
                <a:gd name="connsiteX142" fmla="*/ 2771129 w 2810079"/>
                <a:gd name="connsiteY142" fmla="*/ 1771578 h 1977468"/>
                <a:gd name="connsiteX143" fmla="*/ 2789069 w 2810079"/>
                <a:gd name="connsiteY143" fmla="*/ 1828722 h 1977468"/>
                <a:gd name="connsiteX144" fmla="*/ 2745215 w 2810079"/>
                <a:gd name="connsiteY144" fmla="*/ 1911781 h 1977468"/>
                <a:gd name="connsiteX145" fmla="*/ 2547203 w 2810079"/>
                <a:gd name="connsiteY145" fmla="*/ 1972911 h 1977468"/>
                <a:gd name="connsiteX146" fmla="*/ 2526605 w 2810079"/>
                <a:gd name="connsiteY146" fmla="*/ 1957629 h 1977468"/>
                <a:gd name="connsiteX147" fmla="*/ 2480092 w 2810079"/>
                <a:gd name="connsiteY147" fmla="*/ 1828058 h 1977468"/>
                <a:gd name="connsiteX148" fmla="*/ 2429593 w 2810079"/>
                <a:gd name="connsiteY148" fmla="*/ 1655296 h 1977468"/>
                <a:gd name="connsiteX149" fmla="*/ 2429593 w 2810079"/>
                <a:gd name="connsiteY149" fmla="*/ 1499148 h 1977468"/>
                <a:gd name="connsiteX150" fmla="*/ 2429593 w 2810079"/>
                <a:gd name="connsiteY150" fmla="*/ 1499147 h 1977468"/>
                <a:gd name="connsiteX151" fmla="*/ 2428264 w 2810079"/>
                <a:gd name="connsiteY151" fmla="*/ 1296484 h 1977468"/>
                <a:gd name="connsiteX152" fmla="*/ 2385074 w 2810079"/>
                <a:gd name="connsiteY152" fmla="*/ 855943 h 1977468"/>
                <a:gd name="connsiteX153" fmla="*/ 2376436 w 2810079"/>
                <a:gd name="connsiteY153" fmla="*/ 762917 h 1977468"/>
                <a:gd name="connsiteX154" fmla="*/ 2349192 w 2810079"/>
                <a:gd name="connsiteY154" fmla="*/ 683181 h 1977468"/>
                <a:gd name="connsiteX155" fmla="*/ 2339889 w 2810079"/>
                <a:gd name="connsiteY155" fmla="*/ 656602 h 1977468"/>
                <a:gd name="connsiteX156" fmla="*/ 2348527 w 2810079"/>
                <a:gd name="connsiteY156" fmla="*/ 415400 h 1977468"/>
                <a:gd name="connsiteX157" fmla="*/ 2326600 w 2810079"/>
                <a:gd name="connsiteY157" fmla="*/ 384170 h 1977468"/>
                <a:gd name="connsiteX158" fmla="*/ 2299357 w 2810079"/>
                <a:gd name="connsiteY158" fmla="*/ 324368 h 1977468"/>
                <a:gd name="connsiteX159" fmla="*/ 2317962 w 2810079"/>
                <a:gd name="connsiteY159" fmla="*/ 277191 h 1977468"/>
                <a:gd name="connsiteX160" fmla="*/ 2319955 w 2810079"/>
                <a:gd name="connsiteY160" fmla="*/ 178185 h 1977468"/>
                <a:gd name="connsiteX161" fmla="*/ 2291383 w 2810079"/>
                <a:gd name="connsiteY161" fmla="*/ 152271 h 1977468"/>
                <a:gd name="connsiteX162" fmla="*/ 2260153 w 2810079"/>
                <a:gd name="connsiteY162" fmla="*/ 85160 h 1977468"/>
                <a:gd name="connsiteX163" fmla="*/ 2241548 w 2810079"/>
                <a:gd name="connsiteY163" fmla="*/ 41969 h 1977468"/>
                <a:gd name="connsiteX164" fmla="*/ 2220581 w 2810079"/>
                <a:gd name="connsiteY164" fmla="*/ 23506 h 1977468"/>
                <a:gd name="connsiteX165" fmla="*/ 2241550 w 2810079"/>
                <a:gd name="connsiteY165" fmla="*/ 42634 h 1977468"/>
                <a:gd name="connsiteX166" fmla="*/ 2159156 w 2810079"/>
                <a:gd name="connsiteY166" fmla="*/ 51272 h 1977468"/>
                <a:gd name="connsiteX167" fmla="*/ 2076762 w 2810079"/>
                <a:gd name="connsiteY167" fmla="*/ 115725 h 1977468"/>
                <a:gd name="connsiteX168" fmla="*/ 2057492 w 2810079"/>
                <a:gd name="connsiteY168" fmla="*/ 265230 h 1977468"/>
                <a:gd name="connsiteX169" fmla="*/ 2054170 w 2810079"/>
                <a:gd name="connsiteY169" fmla="*/ 354933 h 1977468"/>
                <a:gd name="connsiteX170" fmla="*/ 2035565 w 2810079"/>
                <a:gd name="connsiteY170" fmla="*/ 462577 h 1977468"/>
                <a:gd name="connsiteX171" fmla="*/ 2021611 w 2810079"/>
                <a:gd name="connsiteY171" fmla="*/ 620720 h 1977468"/>
                <a:gd name="connsiteX172" fmla="*/ 2022275 w 2810079"/>
                <a:gd name="connsiteY172" fmla="*/ 644641 h 1977468"/>
                <a:gd name="connsiteX173" fmla="*/ 2042209 w 2810079"/>
                <a:gd name="connsiteY173" fmla="*/ 769562 h 1977468"/>
                <a:gd name="connsiteX174" fmla="*/ 2061479 w 2810079"/>
                <a:gd name="connsiteY174" fmla="*/ 824713 h 1977468"/>
                <a:gd name="connsiteX175" fmla="*/ 2067459 w 2810079"/>
                <a:gd name="connsiteY175" fmla="*/ 877870 h 1977468"/>
                <a:gd name="connsiteX176" fmla="*/ 2070782 w 2810079"/>
                <a:gd name="connsiteY176" fmla="*/ 940330 h 1977468"/>
                <a:gd name="connsiteX177" fmla="*/ 2113307 w 2810079"/>
                <a:gd name="connsiteY177" fmla="*/ 1091164 h 1977468"/>
                <a:gd name="connsiteX178" fmla="*/ 2128590 w 2810079"/>
                <a:gd name="connsiteY178" fmla="*/ 1217413 h 1977468"/>
                <a:gd name="connsiteX179" fmla="*/ 2143873 w 2810079"/>
                <a:gd name="connsiteY179" fmla="*/ 1265919 h 1977468"/>
                <a:gd name="connsiteX180" fmla="*/ 2166465 w 2810079"/>
                <a:gd name="connsiteY180" fmla="*/ 1388181 h 1977468"/>
                <a:gd name="connsiteX181" fmla="*/ 2184405 w 2810079"/>
                <a:gd name="connsiteY181" fmla="*/ 1418746 h 1977468"/>
                <a:gd name="connsiteX182" fmla="*/ 2256168 w 2810079"/>
                <a:gd name="connsiteY182" fmla="*/ 1484529 h 1977468"/>
                <a:gd name="connsiteX183" fmla="*/ 2318628 w 2810079"/>
                <a:gd name="connsiteY183" fmla="*/ 1634698 h 1977468"/>
                <a:gd name="connsiteX184" fmla="*/ 2318628 w 2810079"/>
                <a:gd name="connsiteY184" fmla="*/ 1643336 h 1977468"/>
                <a:gd name="connsiteX185" fmla="*/ 2228925 w 2810079"/>
                <a:gd name="connsiteY185" fmla="*/ 1589514 h 1977468"/>
                <a:gd name="connsiteX186" fmla="*/ 1832238 w 2810079"/>
                <a:gd name="connsiteY186" fmla="*/ 1521739 h 1977468"/>
                <a:gd name="connsiteX187" fmla="*/ 1410301 w 2810079"/>
                <a:gd name="connsiteY187" fmla="*/ 1509114 h 1977468"/>
                <a:gd name="connsiteX188" fmla="*/ 1181723 w 2810079"/>
                <a:gd name="connsiteY188" fmla="*/ 1529712 h 1977468"/>
                <a:gd name="connsiteX189" fmla="*/ 1144513 w 2810079"/>
                <a:gd name="connsiteY189" fmla="*/ 1532370 h 1977468"/>
                <a:gd name="connsiteX190" fmla="*/ 1144442 w 2810079"/>
                <a:gd name="connsiteY190" fmla="*/ 1531174 h 1977468"/>
                <a:gd name="connsiteX191" fmla="*/ 1107220 w 2810079"/>
                <a:gd name="connsiteY191" fmla="*/ 1537934 h 1977468"/>
                <a:gd name="connsiteX192" fmla="*/ 1068764 w 2810079"/>
                <a:gd name="connsiteY192" fmla="*/ 1542336 h 1977468"/>
                <a:gd name="connsiteX193" fmla="*/ 950489 w 2810079"/>
                <a:gd name="connsiteY193" fmla="*/ 1583533 h 1977468"/>
                <a:gd name="connsiteX194" fmla="*/ 682708 w 2810079"/>
                <a:gd name="connsiteY194" fmla="*/ 1748321 h 1977468"/>
                <a:gd name="connsiteX195" fmla="*/ 603637 w 2810079"/>
                <a:gd name="connsiteY195" fmla="*/ 1834701 h 1977468"/>
                <a:gd name="connsiteX196" fmla="*/ 610946 w 2810079"/>
                <a:gd name="connsiteY196" fmla="*/ 1711775 h 1977468"/>
                <a:gd name="connsiteX197" fmla="*/ 660117 w 2810079"/>
                <a:gd name="connsiteY197" fmla="*/ 1566257 h 1977468"/>
                <a:gd name="connsiteX198" fmla="*/ 690682 w 2810079"/>
                <a:gd name="connsiteY198" fmla="*/ 1441337 h 1977468"/>
                <a:gd name="connsiteX199" fmla="*/ 690018 w 2810079"/>
                <a:gd name="connsiteY199" fmla="*/ 1363594 h 1977468"/>
                <a:gd name="connsiteX200" fmla="*/ 714603 w 2810079"/>
                <a:gd name="connsiteY200" fmla="*/ 1303128 h 1977468"/>
                <a:gd name="connsiteX201" fmla="*/ 723241 w 2810079"/>
                <a:gd name="connsiteY201" fmla="*/ 1281865 h 1977468"/>
                <a:gd name="connsiteX202" fmla="*/ 723241 w 2810079"/>
                <a:gd name="connsiteY202" fmla="*/ 976874 h 1977468"/>
                <a:gd name="connsiteX203" fmla="*/ 704636 w 2810079"/>
                <a:gd name="connsiteY203" fmla="*/ 935677 h 1977468"/>
                <a:gd name="connsiteX204" fmla="*/ 685366 w 2810079"/>
                <a:gd name="connsiteY204" fmla="*/ 861257 h 1977468"/>
                <a:gd name="connsiteX205" fmla="*/ 688757 w 2810079"/>
                <a:gd name="connsiteY205" fmla="*/ 843740 h 1977468"/>
                <a:gd name="connsiteX206" fmla="*/ 644626 w 2810079"/>
                <a:gd name="connsiteY206" fmla="*/ 873561 h 1977468"/>
                <a:gd name="connsiteX207" fmla="*/ 488020 w 2810079"/>
                <a:gd name="connsiteY207" fmla="*/ 931028 h 1977468"/>
                <a:gd name="connsiteX208" fmla="*/ 290008 w 2810079"/>
                <a:gd name="connsiteY208" fmla="*/ 994816 h 1977468"/>
                <a:gd name="connsiteX209" fmla="*/ 185687 w 2810079"/>
                <a:gd name="connsiteY209" fmla="*/ 981527 h 1977468"/>
                <a:gd name="connsiteX210" fmla="*/ 198312 w 2810079"/>
                <a:gd name="connsiteY210" fmla="*/ 939666 h 1977468"/>
                <a:gd name="connsiteX211" fmla="*/ 198293 w 2810079"/>
                <a:gd name="connsiteY211" fmla="*/ 939295 h 1977468"/>
                <a:gd name="connsiteX212" fmla="*/ 196735 w 2810079"/>
                <a:gd name="connsiteY212" fmla="*/ 961427 h 1977468"/>
                <a:gd name="connsiteX213" fmla="*/ 185688 w 2810079"/>
                <a:gd name="connsiteY213" fmla="*/ 980863 h 1977468"/>
                <a:gd name="connsiteX214" fmla="*/ 111932 w 2810079"/>
                <a:gd name="connsiteY214" fmla="*/ 941659 h 1977468"/>
                <a:gd name="connsiteX215" fmla="*/ 47478 w 2810079"/>
                <a:gd name="connsiteY215" fmla="*/ 866574 h 1977468"/>
                <a:gd name="connsiteX216" fmla="*/ 22892 w 2810079"/>
                <a:gd name="connsiteY216" fmla="*/ 751621 h 1977468"/>
                <a:gd name="connsiteX217" fmla="*/ 22892 w 2810079"/>
                <a:gd name="connsiteY217" fmla="*/ 580853 h 1977468"/>
                <a:gd name="connsiteX218" fmla="*/ 4952 w 2810079"/>
                <a:gd name="connsiteY218" fmla="*/ 381513 h 1977468"/>
                <a:gd name="connsiteX219" fmla="*/ 12261 w 2810079"/>
                <a:gd name="connsiteY219" fmla="*/ 127686 h 1977468"/>
                <a:gd name="connsiteX220" fmla="*/ 24221 w 2810079"/>
                <a:gd name="connsiteY220" fmla="*/ 18713 h 1977468"/>
                <a:gd name="connsiteX221" fmla="*/ 42826 w 2810079"/>
                <a:gd name="connsiteY22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810079" h="1977468">
                  <a:moveTo>
                    <a:pt x="2596684" y="1496542"/>
                  </a:moveTo>
                  <a:lnTo>
                    <a:pt x="2595710" y="1497154"/>
                  </a:lnTo>
                  <a:cubicBezTo>
                    <a:pt x="2601026" y="1503466"/>
                    <a:pt x="2607006" y="1504297"/>
                    <a:pt x="2612820" y="1504463"/>
                  </a:cubicBezTo>
                  <a:lnTo>
                    <a:pt x="2627400" y="1507469"/>
                  </a:lnTo>
                  <a:lnTo>
                    <a:pt x="2628933" y="1506456"/>
                  </a:lnTo>
                  <a:cubicBezTo>
                    <a:pt x="2621956" y="1500974"/>
                    <a:pt x="2612363" y="1504836"/>
                    <a:pt x="2603798" y="1501784"/>
                  </a:cubicBezTo>
                  <a:close/>
                  <a:moveTo>
                    <a:pt x="2617061" y="1452171"/>
                  </a:moveTo>
                  <a:lnTo>
                    <a:pt x="2616973" y="1453299"/>
                  </a:lnTo>
                  <a:lnTo>
                    <a:pt x="2624243" y="1469687"/>
                  </a:lnTo>
                  <a:lnTo>
                    <a:pt x="2624489" y="1469006"/>
                  </a:lnTo>
                  <a:close/>
                  <a:moveTo>
                    <a:pt x="2645545" y="1408114"/>
                  </a:moveTo>
                  <a:cubicBezTo>
                    <a:pt x="2639316" y="1406869"/>
                    <a:pt x="2633367" y="1408519"/>
                    <a:pt x="2627488" y="1410684"/>
                  </a:cubicBezTo>
                  <a:lnTo>
                    <a:pt x="2610124" y="1416250"/>
                  </a:lnTo>
                  <a:lnTo>
                    <a:pt x="2609074" y="1416236"/>
                  </a:lnTo>
                  <a:lnTo>
                    <a:pt x="2598307" y="1414837"/>
                  </a:lnTo>
                  <a:lnTo>
                    <a:pt x="2597703" y="1416089"/>
                  </a:lnTo>
                  <a:lnTo>
                    <a:pt x="2609074" y="1416236"/>
                  </a:lnTo>
                  <a:lnTo>
                    <a:pt x="2609851" y="1416337"/>
                  </a:lnTo>
                  <a:lnTo>
                    <a:pt x="2610124" y="1416250"/>
                  </a:lnTo>
                  <a:lnTo>
                    <a:pt x="2615761" y="1416323"/>
                  </a:lnTo>
                  <a:cubicBezTo>
                    <a:pt x="2621640" y="1414532"/>
                    <a:pt x="2627449" y="1411666"/>
                    <a:pt x="2633398" y="1410109"/>
                  </a:cubicBezTo>
                  <a:lnTo>
                    <a:pt x="2644619" y="1409495"/>
                  </a:lnTo>
                  <a:close/>
                  <a:moveTo>
                    <a:pt x="1161881" y="1403479"/>
                  </a:moveTo>
                  <a:lnTo>
                    <a:pt x="1155145" y="1410771"/>
                  </a:lnTo>
                  <a:cubicBezTo>
                    <a:pt x="1143184" y="1420738"/>
                    <a:pt x="1127237" y="1422067"/>
                    <a:pt x="1113283" y="1427383"/>
                  </a:cubicBezTo>
                  <a:cubicBezTo>
                    <a:pt x="1101655" y="1432035"/>
                    <a:pt x="1095177" y="1436520"/>
                    <a:pt x="1093682" y="1442168"/>
                  </a:cubicBezTo>
                  <a:lnTo>
                    <a:pt x="1093888" y="1442603"/>
                  </a:lnTo>
                  <a:lnTo>
                    <a:pt x="1112619" y="1428713"/>
                  </a:lnTo>
                  <a:cubicBezTo>
                    <a:pt x="1126573" y="1423398"/>
                    <a:pt x="1142520" y="1422069"/>
                    <a:pt x="1154480" y="1412102"/>
                  </a:cubicBezTo>
                  <a:lnTo>
                    <a:pt x="1162446" y="1403479"/>
                  </a:lnTo>
                  <a:close/>
                  <a:moveTo>
                    <a:pt x="2591941" y="1312144"/>
                  </a:moveTo>
                  <a:lnTo>
                    <a:pt x="2591889" y="1312681"/>
                  </a:lnTo>
                  <a:cubicBezTo>
                    <a:pt x="2594215" y="1322398"/>
                    <a:pt x="2600029" y="1331036"/>
                    <a:pt x="2609664" y="1339010"/>
                  </a:cubicBezTo>
                  <a:cubicBezTo>
                    <a:pt x="2610328" y="1339675"/>
                    <a:pt x="2610993" y="1340339"/>
                    <a:pt x="2611657" y="1341004"/>
                  </a:cubicBezTo>
                  <a:cubicBezTo>
                    <a:pt x="2619132" y="1348811"/>
                    <a:pt x="2624739" y="1354625"/>
                    <a:pt x="2628445" y="1359422"/>
                  </a:cubicBezTo>
                  <a:lnTo>
                    <a:pt x="2633743" y="1371529"/>
                  </a:lnTo>
                  <a:lnTo>
                    <a:pt x="2634332" y="1370406"/>
                  </a:lnTo>
                  <a:cubicBezTo>
                    <a:pt x="2634581" y="1362931"/>
                    <a:pt x="2626940" y="1355289"/>
                    <a:pt x="2611657" y="1339674"/>
                  </a:cubicBezTo>
                  <a:cubicBezTo>
                    <a:pt x="2610992" y="1339010"/>
                    <a:pt x="2610328" y="1338345"/>
                    <a:pt x="2609663" y="1337681"/>
                  </a:cubicBezTo>
                  <a:close/>
                  <a:moveTo>
                    <a:pt x="652180" y="711485"/>
                  </a:moveTo>
                  <a:lnTo>
                    <a:pt x="652143" y="711753"/>
                  </a:lnTo>
                  <a:cubicBezTo>
                    <a:pt x="653472" y="722385"/>
                    <a:pt x="651478" y="734345"/>
                    <a:pt x="662110" y="740325"/>
                  </a:cubicBezTo>
                  <a:cubicBezTo>
                    <a:pt x="669419" y="744146"/>
                    <a:pt x="674943" y="748631"/>
                    <a:pt x="679116" y="753656"/>
                  </a:cubicBezTo>
                  <a:lnTo>
                    <a:pt x="682825" y="760555"/>
                  </a:lnTo>
                  <a:lnTo>
                    <a:pt x="678991" y="753074"/>
                  </a:lnTo>
                  <a:cubicBezTo>
                    <a:pt x="674901" y="748007"/>
                    <a:pt x="669419" y="743481"/>
                    <a:pt x="662110" y="739660"/>
                  </a:cubicBezTo>
                  <a:cubicBezTo>
                    <a:pt x="656794" y="736670"/>
                    <a:pt x="654635" y="732184"/>
                    <a:pt x="653638" y="727118"/>
                  </a:cubicBezTo>
                  <a:close/>
                  <a:moveTo>
                    <a:pt x="160432" y="450667"/>
                  </a:moveTo>
                  <a:lnTo>
                    <a:pt x="155039" y="498210"/>
                  </a:lnTo>
                  <a:cubicBezTo>
                    <a:pt x="150637" y="513077"/>
                    <a:pt x="144823" y="527363"/>
                    <a:pt x="141168" y="542314"/>
                  </a:cubicBezTo>
                  <a:cubicBezTo>
                    <a:pt x="140504" y="545637"/>
                    <a:pt x="138511" y="550288"/>
                    <a:pt x="139840" y="552946"/>
                  </a:cubicBezTo>
                  <a:lnTo>
                    <a:pt x="139899" y="553129"/>
                  </a:lnTo>
                  <a:lnTo>
                    <a:pt x="141168" y="542979"/>
                  </a:lnTo>
                  <a:cubicBezTo>
                    <a:pt x="148477" y="513078"/>
                    <a:pt x="164424" y="485835"/>
                    <a:pt x="160437" y="451282"/>
                  </a:cubicBezTo>
                  <a:close/>
                  <a:moveTo>
                    <a:pt x="164502" y="257484"/>
                  </a:moveTo>
                  <a:lnTo>
                    <a:pt x="162431" y="272540"/>
                  </a:lnTo>
                  <a:cubicBezTo>
                    <a:pt x="156451" y="281510"/>
                    <a:pt x="154624" y="289816"/>
                    <a:pt x="154707" y="298371"/>
                  </a:cubicBezTo>
                  <a:lnTo>
                    <a:pt x="154769" y="298826"/>
                  </a:lnTo>
                  <a:lnTo>
                    <a:pt x="162431" y="273204"/>
                  </a:lnTo>
                  <a:cubicBezTo>
                    <a:pt x="167082" y="266227"/>
                    <a:pt x="167414" y="260912"/>
                    <a:pt x="164590" y="257506"/>
                  </a:cubicBezTo>
                  <a:close/>
                  <a:moveTo>
                    <a:pt x="2462817" y="224033"/>
                  </a:moveTo>
                  <a:cubicBezTo>
                    <a:pt x="2494046" y="240645"/>
                    <a:pt x="2524612" y="258586"/>
                    <a:pt x="2555842" y="274533"/>
                  </a:cubicBezTo>
                  <a:cubicBezTo>
                    <a:pt x="2568799" y="281178"/>
                    <a:pt x="2578558" y="287864"/>
                    <a:pt x="2585597" y="294935"/>
                  </a:cubicBezTo>
                  <a:lnTo>
                    <a:pt x="2593657" y="308555"/>
                  </a:lnTo>
                  <a:lnTo>
                    <a:pt x="2595189" y="308555"/>
                  </a:lnTo>
                  <a:lnTo>
                    <a:pt x="2594643" y="304075"/>
                  </a:lnTo>
                  <a:cubicBezTo>
                    <a:pt x="2587923" y="292827"/>
                    <a:pt x="2575526" y="282922"/>
                    <a:pt x="2555841" y="273204"/>
                  </a:cubicBezTo>
                  <a:lnTo>
                    <a:pt x="2466586" y="224752"/>
                  </a:lnTo>
                  <a:close/>
                  <a:moveTo>
                    <a:pt x="2450856" y="216060"/>
                  </a:moveTo>
                  <a:cubicBezTo>
                    <a:pt x="2448198" y="216724"/>
                    <a:pt x="2448198" y="217389"/>
                    <a:pt x="2450856" y="218718"/>
                  </a:cubicBezTo>
                  <a:cubicBezTo>
                    <a:pt x="2451521" y="218718"/>
                    <a:pt x="2452185" y="218718"/>
                    <a:pt x="2452850" y="218053"/>
                  </a:cubicBezTo>
                  <a:cubicBezTo>
                    <a:pt x="2452850" y="218053"/>
                    <a:pt x="2452185" y="216724"/>
                    <a:pt x="2452850" y="216724"/>
                  </a:cubicBezTo>
                  <a:cubicBezTo>
                    <a:pt x="2452185" y="216724"/>
                    <a:pt x="2451521" y="216060"/>
                    <a:pt x="2450856" y="216060"/>
                  </a:cubicBezTo>
                  <a:close/>
                  <a:moveTo>
                    <a:pt x="523901" y="164896"/>
                  </a:moveTo>
                  <a:cubicBezTo>
                    <a:pt x="507954" y="181508"/>
                    <a:pt x="507954" y="199448"/>
                    <a:pt x="507954" y="217389"/>
                  </a:cubicBezTo>
                  <a:cubicBezTo>
                    <a:pt x="506625" y="281842"/>
                    <a:pt x="527223" y="345631"/>
                    <a:pt x="508618" y="410750"/>
                  </a:cubicBezTo>
                  <a:cubicBezTo>
                    <a:pt x="504631" y="425368"/>
                    <a:pt x="517256" y="435335"/>
                    <a:pt x="525230" y="445967"/>
                  </a:cubicBezTo>
                  <a:cubicBezTo>
                    <a:pt x="526559" y="447960"/>
                    <a:pt x="531874" y="448624"/>
                    <a:pt x="531874" y="448624"/>
                  </a:cubicBezTo>
                  <a:cubicBezTo>
                    <a:pt x="539848" y="430684"/>
                    <a:pt x="555795" y="439986"/>
                    <a:pt x="568420" y="437328"/>
                  </a:cubicBezTo>
                  <a:cubicBezTo>
                    <a:pt x="575729" y="436000"/>
                    <a:pt x="578387" y="433342"/>
                    <a:pt x="576394" y="424704"/>
                  </a:cubicBezTo>
                  <a:cubicBezTo>
                    <a:pt x="569085" y="380184"/>
                    <a:pt x="571078" y="334335"/>
                    <a:pt x="555131" y="291145"/>
                  </a:cubicBezTo>
                  <a:cubicBezTo>
                    <a:pt x="540512" y="251277"/>
                    <a:pt x="540512" y="208086"/>
                    <a:pt x="523901" y="164896"/>
                  </a:cubicBezTo>
                  <a:close/>
                  <a:moveTo>
                    <a:pt x="2475339" y="20956"/>
                  </a:moveTo>
                  <a:lnTo>
                    <a:pt x="2482751" y="34660"/>
                  </a:lnTo>
                  <a:cubicBezTo>
                    <a:pt x="2515309" y="84495"/>
                    <a:pt x="2541224" y="138317"/>
                    <a:pt x="2567802" y="192139"/>
                  </a:cubicBezTo>
                  <a:cubicBezTo>
                    <a:pt x="2569131" y="194797"/>
                    <a:pt x="2570460" y="196790"/>
                    <a:pt x="2571125" y="199448"/>
                  </a:cubicBezTo>
                  <a:lnTo>
                    <a:pt x="2577784" y="222595"/>
                  </a:lnTo>
                  <a:lnTo>
                    <a:pt x="2577935" y="221791"/>
                  </a:lnTo>
                  <a:cubicBezTo>
                    <a:pt x="2575941" y="213901"/>
                    <a:pt x="2572121" y="205761"/>
                    <a:pt x="2571124" y="198120"/>
                  </a:cubicBezTo>
                  <a:cubicBezTo>
                    <a:pt x="2570460" y="195462"/>
                    <a:pt x="2569131" y="193468"/>
                    <a:pt x="2567802" y="190811"/>
                  </a:cubicBezTo>
                  <a:cubicBezTo>
                    <a:pt x="2541223" y="137653"/>
                    <a:pt x="2515309" y="83831"/>
                    <a:pt x="2482750" y="33332"/>
                  </a:cubicBezTo>
                  <a:close/>
                  <a:moveTo>
                    <a:pt x="2472671" y="5629"/>
                  </a:moveTo>
                  <a:lnTo>
                    <a:pt x="2473946" y="18381"/>
                  </a:lnTo>
                  <a:lnTo>
                    <a:pt x="2474166" y="18787"/>
                  </a:lnTo>
                  <a:close/>
                  <a:moveTo>
                    <a:pt x="42826" y="108"/>
                  </a:moveTo>
                  <a:cubicBezTo>
                    <a:pt x="97978" y="1437"/>
                    <a:pt x="153129" y="1437"/>
                    <a:pt x="208944" y="1437"/>
                  </a:cubicBezTo>
                  <a:cubicBezTo>
                    <a:pt x="201635" y="33331"/>
                    <a:pt x="182365" y="59910"/>
                    <a:pt x="169076" y="88482"/>
                  </a:cubicBezTo>
                  <a:cubicBezTo>
                    <a:pt x="148478" y="133666"/>
                    <a:pt x="142497" y="182172"/>
                    <a:pt x="128544" y="229349"/>
                  </a:cubicBezTo>
                  <a:lnTo>
                    <a:pt x="128579" y="229872"/>
                  </a:lnTo>
                  <a:lnTo>
                    <a:pt x="146318" y="158833"/>
                  </a:lnTo>
                  <a:cubicBezTo>
                    <a:pt x="152132" y="135161"/>
                    <a:pt x="158776" y="111739"/>
                    <a:pt x="169075" y="89147"/>
                  </a:cubicBezTo>
                  <a:cubicBezTo>
                    <a:pt x="182365" y="60575"/>
                    <a:pt x="201634" y="33996"/>
                    <a:pt x="208943" y="2101"/>
                  </a:cubicBezTo>
                  <a:cubicBezTo>
                    <a:pt x="319245" y="2101"/>
                    <a:pt x="429546" y="1437"/>
                    <a:pt x="539848" y="1437"/>
                  </a:cubicBezTo>
                  <a:cubicBezTo>
                    <a:pt x="550479" y="36654"/>
                    <a:pt x="554466" y="73199"/>
                    <a:pt x="554466" y="109081"/>
                  </a:cubicBezTo>
                  <a:cubicBezTo>
                    <a:pt x="555131" y="190146"/>
                    <a:pt x="581045" y="264566"/>
                    <a:pt x="604966" y="338986"/>
                  </a:cubicBezTo>
                  <a:cubicBezTo>
                    <a:pt x="615597" y="373539"/>
                    <a:pt x="614268" y="406763"/>
                    <a:pt x="614268" y="441315"/>
                  </a:cubicBezTo>
                  <a:cubicBezTo>
                    <a:pt x="614268" y="481848"/>
                    <a:pt x="626229" y="520387"/>
                    <a:pt x="634867" y="558926"/>
                  </a:cubicBezTo>
                  <a:cubicBezTo>
                    <a:pt x="641511" y="588163"/>
                    <a:pt x="640847" y="618064"/>
                    <a:pt x="656130" y="645971"/>
                  </a:cubicBezTo>
                  <a:lnTo>
                    <a:pt x="659280" y="660925"/>
                  </a:lnTo>
                  <a:lnTo>
                    <a:pt x="659338" y="660536"/>
                  </a:lnTo>
                  <a:cubicBezTo>
                    <a:pt x="659452" y="655231"/>
                    <a:pt x="658622" y="650123"/>
                    <a:pt x="656130" y="645305"/>
                  </a:cubicBezTo>
                  <a:cubicBezTo>
                    <a:pt x="640847" y="617398"/>
                    <a:pt x="641511" y="587497"/>
                    <a:pt x="634867" y="558260"/>
                  </a:cubicBezTo>
                  <a:cubicBezTo>
                    <a:pt x="626229" y="519721"/>
                    <a:pt x="614268" y="481182"/>
                    <a:pt x="614268" y="440649"/>
                  </a:cubicBezTo>
                  <a:cubicBezTo>
                    <a:pt x="614268" y="406097"/>
                    <a:pt x="615597" y="372874"/>
                    <a:pt x="604966" y="338321"/>
                  </a:cubicBezTo>
                  <a:cubicBezTo>
                    <a:pt x="581045" y="263901"/>
                    <a:pt x="555131" y="189481"/>
                    <a:pt x="554466" y="108416"/>
                  </a:cubicBezTo>
                  <a:cubicBezTo>
                    <a:pt x="554466" y="72534"/>
                    <a:pt x="550479" y="35989"/>
                    <a:pt x="539848" y="772"/>
                  </a:cubicBezTo>
                  <a:cubicBezTo>
                    <a:pt x="606295" y="772"/>
                    <a:pt x="672077" y="772"/>
                    <a:pt x="738524" y="772"/>
                  </a:cubicBezTo>
                  <a:lnTo>
                    <a:pt x="740088" y="2084"/>
                  </a:lnTo>
                  <a:lnTo>
                    <a:pt x="899325" y="1437"/>
                  </a:lnTo>
                  <a:cubicBezTo>
                    <a:pt x="1325248" y="108"/>
                    <a:pt x="1748515" y="108"/>
                    <a:pt x="2172445" y="108"/>
                  </a:cubicBezTo>
                  <a:cubicBezTo>
                    <a:pt x="2181083" y="108"/>
                    <a:pt x="2190386" y="772"/>
                    <a:pt x="2199024" y="1437"/>
                  </a:cubicBezTo>
                  <a:lnTo>
                    <a:pt x="2216661" y="19568"/>
                  </a:lnTo>
                  <a:lnTo>
                    <a:pt x="2199022" y="772"/>
                  </a:lnTo>
                  <a:cubicBezTo>
                    <a:pt x="2290054" y="772"/>
                    <a:pt x="2381087" y="772"/>
                    <a:pt x="2472119" y="108"/>
                  </a:cubicBezTo>
                  <a:lnTo>
                    <a:pt x="2472185" y="773"/>
                  </a:lnTo>
                  <a:lnTo>
                    <a:pt x="2662156" y="108"/>
                  </a:lnTo>
                  <a:cubicBezTo>
                    <a:pt x="2668136" y="108"/>
                    <a:pt x="2674781" y="-1220"/>
                    <a:pt x="2678768" y="5424"/>
                  </a:cubicBezTo>
                  <a:cubicBezTo>
                    <a:pt x="2714649" y="62568"/>
                    <a:pt x="2753853" y="119048"/>
                    <a:pt x="2757175" y="190146"/>
                  </a:cubicBezTo>
                  <a:cubicBezTo>
                    <a:pt x="2757839" y="212738"/>
                    <a:pt x="2765813" y="233336"/>
                    <a:pt x="2780431" y="251277"/>
                  </a:cubicBezTo>
                  <a:cubicBezTo>
                    <a:pt x="2814984" y="294467"/>
                    <a:pt x="2814984" y="342974"/>
                    <a:pt x="2802359" y="392809"/>
                  </a:cubicBezTo>
                  <a:cubicBezTo>
                    <a:pt x="2797043" y="413407"/>
                    <a:pt x="2796378" y="433341"/>
                    <a:pt x="2797708" y="453940"/>
                  </a:cubicBezTo>
                  <a:cubicBezTo>
                    <a:pt x="2807675" y="576201"/>
                    <a:pt x="2800365" y="697799"/>
                    <a:pt x="2790398" y="819397"/>
                  </a:cubicBezTo>
                  <a:cubicBezTo>
                    <a:pt x="2783089" y="911757"/>
                    <a:pt x="2775780" y="1004783"/>
                    <a:pt x="2787740" y="1097144"/>
                  </a:cubicBezTo>
                  <a:cubicBezTo>
                    <a:pt x="2789734" y="1111098"/>
                    <a:pt x="2789069" y="1126380"/>
                    <a:pt x="2794385" y="1139005"/>
                  </a:cubicBezTo>
                  <a:cubicBezTo>
                    <a:pt x="2809668" y="1175551"/>
                    <a:pt x="2795714" y="1204123"/>
                    <a:pt x="2770464" y="1228044"/>
                  </a:cubicBezTo>
                  <a:lnTo>
                    <a:pt x="2757806" y="1247333"/>
                  </a:lnTo>
                  <a:lnTo>
                    <a:pt x="2757806" y="1258742"/>
                  </a:lnTo>
                  <a:lnTo>
                    <a:pt x="2750319" y="1258742"/>
                  </a:lnTo>
                  <a:lnTo>
                    <a:pt x="2744301" y="1267912"/>
                  </a:lnTo>
                  <a:cubicBezTo>
                    <a:pt x="2741228" y="1281866"/>
                    <a:pt x="2744550" y="1296816"/>
                    <a:pt x="2756510" y="1313760"/>
                  </a:cubicBezTo>
                  <a:cubicBezTo>
                    <a:pt x="2761826" y="1321069"/>
                    <a:pt x="2763155" y="1332365"/>
                    <a:pt x="2763820" y="1341668"/>
                  </a:cubicBezTo>
                  <a:cubicBezTo>
                    <a:pt x="2769800" y="1464594"/>
                    <a:pt x="2782425" y="1586856"/>
                    <a:pt x="2771129" y="1709782"/>
                  </a:cubicBezTo>
                  <a:cubicBezTo>
                    <a:pt x="2769135" y="1730381"/>
                    <a:pt x="2771129" y="1750979"/>
                    <a:pt x="2771129" y="1771578"/>
                  </a:cubicBezTo>
                  <a:cubicBezTo>
                    <a:pt x="2771129" y="1792176"/>
                    <a:pt x="2775116" y="1812110"/>
                    <a:pt x="2789069" y="1828722"/>
                  </a:cubicBezTo>
                  <a:cubicBezTo>
                    <a:pt x="2775780" y="1857294"/>
                    <a:pt x="2767806" y="1888524"/>
                    <a:pt x="2745215" y="1911781"/>
                  </a:cubicBezTo>
                  <a:cubicBezTo>
                    <a:pt x="2690064" y="1966931"/>
                    <a:pt x="2623617" y="1987530"/>
                    <a:pt x="2547203" y="1972911"/>
                  </a:cubicBezTo>
                  <a:cubicBezTo>
                    <a:pt x="2542552" y="1964273"/>
                    <a:pt x="2533914" y="1962280"/>
                    <a:pt x="2526605" y="1957629"/>
                  </a:cubicBezTo>
                  <a:cubicBezTo>
                    <a:pt x="2517967" y="1911781"/>
                    <a:pt x="2502684" y="1869255"/>
                    <a:pt x="2480092" y="1828058"/>
                  </a:cubicBezTo>
                  <a:cubicBezTo>
                    <a:pt x="2450856" y="1774900"/>
                    <a:pt x="2426270" y="1719085"/>
                    <a:pt x="2429593" y="1655296"/>
                  </a:cubicBezTo>
                  <a:lnTo>
                    <a:pt x="2429593" y="1499148"/>
                  </a:lnTo>
                  <a:lnTo>
                    <a:pt x="2429593" y="1499147"/>
                  </a:lnTo>
                  <a:cubicBezTo>
                    <a:pt x="2426935" y="1431371"/>
                    <a:pt x="2427600" y="1364260"/>
                    <a:pt x="2428264" y="1296484"/>
                  </a:cubicBezTo>
                  <a:cubicBezTo>
                    <a:pt x="2430257" y="1148308"/>
                    <a:pt x="2433580" y="999468"/>
                    <a:pt x="2385074" y="855943"/>
                  </a:cubicBezTo>
                  <a:cubicBezTo>
                    <a:pt x="2375107" y="826042"/>
                    <a:pt x="2380422" y="794147"/>
                    <a:pt x="2376436" y="762917"/>
                  </a:cubicBezTo>
                  <a:cubicBezTo>
                    <a:pt x="2372449" y="734345"/>
                    <a:pt x="2366469" y="707102"/>
                    <a:pt x="2349192" y="683181"/>
                  </a:cubicBezTo>
                  <a:cubicBezTo>
                    <a:pt x="2343211" y="675208"/>
                    <a:pt x="2337231" y="666570"/>
                    <a:pt x="2339889" y="656602"/>
                  </a:cubicBezTo>
                  <a:cubicBezTo>
                    <a:pt x="2358494" y="576866"/>
                    <a:pt x="2341218" y="495800"/>
                    <a:pt x="2348527" y="415400"/>
                  </a:cubicBezTo>
                  <a:cubicBezTo>
                    <a:pt x="2349856" y="397459"/>
                    <a:pt x="2341882" y="390150"/>
                    <a:pt x="2326600" y="384170"/>
                  </a:cubicBezTo>
                  <a:cubicBezTo>
                    <a:pt x="2289390" y="370216"/>
                    <a:pt x="2286067" y="362243"/>
                    <a:pt x="2299357" y="324368"/>
                  </a:cubicBezTo>
                  <a:cubicBezTo>
                    <a:pt x="2305337" y="308421"/>
                    <a:pt x="2309988" y="292474"/>
                    <a:pt x="2317962" y="277191"/>
                  </a:cubicBezTo>
                  <a:cubicBezTo>
                    <a:pt x="2334573" y="243967"/>
                    <a:pt x="2326600" y="211409"/>
                    <a:pt x="2319955" y="178185"/>
                  </a:cubicBezTo>
                  <a:cubicBezTo>
                    <a:pt x="2317297" y="162902"/>
                    <a:pt x="2303343" y="158251"/>
                    <a:pt x="2291383" y="152271"/>
                  </a:cubicBezTo>
                  <a:cubicBezTo>
                    <a:pt x="2258824" y="134995"/>
                    <a:pt x="2250186" y="120377"/>
                    <a:pt x="2260153" y="85160"/>
                  </a:cubicBezTo>
                  <a:cubicBezTo>
                    <a:pt x="2266798" y="63232"/>
                    <a:pt x="2259489" y="51272"/>
                    <a:pt x="2241548" y="41969"/>
                  </a:cubicBezTo>
                  <a:lnTo>
                    <a:pt x="2220581" y="23506"/>
                  </a:lnTo>
                  <a:lnTo>
                    <a:pt x="2241550" y="42634"/>
                  </a:lnTo>
                  <a:cubicBezTo>
                    <a:pt x="2214306" y="45956"/>
                    <a:pt x="2186399" y="51936"/>
                    <a:pt x="2159156" y="51272"/>
                  </a:cubicBezTo>
                  <a:cubicBezTo>
                    <a:pt x="2112643" y="49943"/>
                    <a:pt x="2092709" y="82502"/>
                    <a:pt x="2076762" y="115725"/>
                  </a:cubicBezTo>
                  <a:cubicBezTo>
                    <a:pt x="2054834" y="162238"/>
                    <a:pt x="2050848" y="214731"/>
                    <a:pt x="2057492" y="265230"/>
                  </a:cubicBezTo>
                  <a:cubicBezTo>
                    <a:pt x="2062143" y="296460"/>
                    <a:pt x="2061479" y="325032"/>
                    <a:pt x="2054170" y="354933"/>
                  </a:cubicBezTo>
                  <a:cubicBezTo>
                    <a:pt x="2044867" y="390150"/>
                    <a:pt x="2046861" y="428689"/>
                    <a:pt x="2035565" y="462577"/>
                  </a:cubicBezTo>
                  <a:cubicBezTo>
                    <a:pt x="2018289" y="515070"/>
                    <a:pt x="2026262" y="568227"/>
                    <a:pt x="2021611" y="620720"/>
                  </a:cubicBezTo>
                  <a:cubicBezTo>
                    <a:pt x="2020947" y="628694"/>
                    <a:pt x="2018953" y="637996"/>
                    <a:pt x="2022275" y="644641"/>
                  </a:cubicBezTo>
                  <a:cubicBezTo>
                    <a:pt x="2044203" y="683845"/>
                    <a:pt x="2036229" y="727701"/>
                    <a:pt x="2042209" y="769562"/>
                  </a:cubicBezTo>
                  <a:cubicBezTo>
                    <a:pt x="2044867" y="789496"/>
                    <a:pt x="2050183" y="808101"/>
                    <a:pt x="2061479" y="824713"/>
                  </a:cubicBezTo>
                  <a:cubicBezTo>
                    <a:pt x="2072775" y="841324"/>
                    <a:pt x="2078091" y="862587"/>
                    <a:pt x="2067459" y="877870"/>
                  </a:cubicBezTo>
                  <a:cubicBezTo>
                    <a:pt x="2052176" y="901791"/>
                    <a:pt x="2061479" y="920396"/>
                    <a:pt x="2070782" y="940330"/>
                  </a:cubicBezTo>
                  <a:cubicBezTo>
                    <a:pt x="2094038" y="988172"/>
                    <a:pt x="2109321" y="1039336"/>
                    <a:pt x="2113307" y="1091164"/>
                  </a:cubicBezTo>
                  <a:cubicBezTo>
                    <a:pt x="2116630" y="1133690"/>
                    <a:pt x="2118623" y="1175551"/>
                    <a:pt x="2128590" y="1217413"/>
                  </a:cubicBezTo>
                  <a:cubicBezTo>
                    <a:pt x="2132577" y="1234025"/>
                    <a:pt x="2137228" y="1249972"/>
                    <a:pt x="2143873" y="1265919"/>
                  </a:cubicBezTo>
                  <a:cubicBezTo>
                    <a:pt x="2161149" y="1304458"/>
                    <a:pt x="2171116" y="1344990"/>
                    <a:pt x="2166465" y="1388181"/>
                  </a:cubicBezTo>
                  <a:cubicBezTo>
                    <a:pt x="2164471" y="1403464"/>
                    <a:pt x="2168458" y="1416089"/>
                    <a:pt x="2184405" y="1418746"/>
                  </a:cubicBezTo>
                  <a:cubicBezTo>
                    <a:pt x="2223609" y="1424062"/>
                    <a:pt x="2241550" y="1455292"/>
                    <a:pt x="2256168" y="1484529"/>
                  </a:cubicBezTo>
                  <a:cubicBezTo>
                    <a:pt x="2280753" y="1533035"/>
                    <a:pt x="2298029" y="1584863"/>
                    <a:pt x="2318628" y="1634698"/>
                  </a:cubicBezTo>
                  <a:cubicBezTo>
                    <a:pt x="2320621" y="1636027"/>
                    <a:pt x="2319292" y="1640014"/>
                    <a:pt x="2318628" y="1643336"/>
                  </a:cubicBezTo>
                  <a:cubicBezTo>
                    <a:pt x="2296700" y="1612106"/>
                    <a:pt x="2262813" y="1600146"/>
                    <a:pt x="2228925" y="1589514"/>
                  </a:cubicBezTo>
                  <a:cubicBezTo>
                    <a:pt x="2099354" y="1550975"/>
                    <a:pt x="1967125" y="1530377"/>
                    <a:pt x="1832238" y="1521739"/>
                  </a:cubicBezTo>
                  <a:cubicBezTo>
                    <a:pt x="1692035" y="1512436"/>
                    <a:pt x="1551168" y="1505792"/>
                    <a:pt x="1410301" y="1509114"/>
                  </a:cubicBezTo>
                  <a:cubicBezTo>
                    <a:pt x="1333886" y="1511107"/>
                    <a:pt x="1257473" y="1519745"/>
                    <a:pt x="1181723" y="1529712"/>
                  </a:cubicBezTo>
                  <a:cubicBezTo>
                    <a:pt x="1169099" y="1531041"/>
                    <a:pt x="1157138" y="1531041"/>
                    <a:pt x="1144513" y="1532370"/>
                  </a:cubicBezTo>
                  <a:lnTo>
                    <a:pt x="1144442" y="1531174"/>
                  </a:lnTo>
                  <a:lnTo>
                    <a:pt x="1107220" y="1537934"/>
                  </a:lnTo>
                  <a:cubicBezTo>
                    <a:pt x="1094346" y="1539180"/>
                    <a:pt x="1081389" y="1540011"/>
                    <a:pt x="1068764" y="1542336"/>
                  </a:cubicBezTo>
                  <a:cubicBezTo>
                    <a:pt x="1027567" y="1550309"/>
                    <a:pt x="987699" y="1564263"/>
                    <a:pt x="950489" y="1583533"/>
                  </a:cubicBezTo>
                  <a:cubicBezTo>
                    <a:pt x="856134" y="1630710"/>
                    <a:pt x="762444" y="1677223"/>
                    <a:pt x="682708" y="1748321"/>
                  </a:cubicBezTo>
                  <a:cubicBezTo>
                    <a:pt x="653472" y="1774235"/>
                    <a:pt x="630216" y="1805465"/>
                    <a:pt x="603637" y="1834701"/>
                  </a:cubicBezTo>
                  <a:cubicBezTo>
                    <a:pt x="605630" y="1793504"/>
                    <a:pt x="606959" y="1752972"/>
                    <a:pt x="610946" y="1711775"/>
                  </a:cubicBezTo>
                  <a:cubicBezTo>
                    <a:pt x="615597" y="1659282"/>
                    <a:pt x="634202" y="1611440"/>
                    <a:pt x="660117" y="1566257"/>
                  </a:cubicBezTo>
                  <a:cubicBezTo>
                    <a:pt x="682708" y="1527053"/>
                    <a:pt x="693340" y="1485856"/>
                    <a:pt x="690682" y="1441337"/>
                  </a:cubicBezTo>
                  <a:cubicBezTo>
                    <a:pt x="689353" y="1415423"/>
                    <a:pt x="691346" y="1389508"/>
                    <a:pt x="690018" y="1363594"/>
                  </a:cubicBezTo>
                  <a:cubicBezTo>
                    <a:pt x="688689" y="1339009"/>
                    <a:pt x="691346" y="1317081"/>
                    <a:pt x="714603" y="1303128"/>
                  </a:cubicBezTo>
                  <a:cubicBezTo>
                    <a:pt x="721912" y="1298476"/>
                    <a:pt x="723241" y="1290503"/>
                    <a:pt x="723241" y="1281865"/>
                  </a:cubicBezTo>
                  <a:cubicBezTo>
                    <a:pt x="723241" y="1180201"/>
                    <a:pt x="723241" y="1078538"/>
                    <a:pt x="723241" y="976874"/>
                  </a:cubicBezTo>
                  <a:cubicBezTo>
                    <a:pt x="723241" y="960263"/>
                    <a:pt x="718590" y="948302"/>
                    <a:pt x="704636" y="935677"/>
                  </a:cubicBezTo>
                  <a:cubicBezTo>
                    <a:pt x="683373" y="916408"/>
                    <a:pt x="681379" y="888500"/>
                    <a:pt x="685366" y="861257"/>
                  </a:cubicBezTo>
                  <a:lnTo>
                    <a:pt x="688757" y="843740"/>
                  </a:lnTo>
                  <a:lnTo>
                    <a:pt x="644626" y="873561"/>
                  </a:lnTo>
                  <a:cubicBezTo>
                    <a:pt x="595414" y="899631"/>
                    <a:pt x="539848" y="911592"/>
                    <a:pt x="488020" y="931028"/>
                  </a:cubicBezTo>
                  <a:cubicBezTo>
                    <a:pt x="422902" y="955613"/>
                    <a:pt x="355791" y="973553"/>
                    <a:pt x="290008" y="994816"/>
                  </a:cubicBezTo>
                  <a:cubicBezTo>
                    <a:pt x="252798" y="1006777"/>
                    <a:pt x="218246" y="1003454"/>
                    <a:pt x="185687" y="981527"/>
                  </a:cubicBezTo>
                  <a:cubicBezTo>
                    <a:pt x="198312" y="970231"/>
                    <a:pt x="198312" y="954948"/>
                    <a:pt x="198312" y="939666"/>
                  </a:cubicBezTo>
                  <a:lnTo>
                    <a:pt x="198293" y="939295"/>
                  </a:lnTo>
                  <a:lnTo>
                    <a:pt x="196735" y="961427"/>
                  </a:lnTo>
                  <a:cubicBezTo>
                    <a:pt x="195157" y="968570"/>
                    <a:pt x="192001" y="975215"/>
                    <a:pt x="185688" y="980863"/>
                  </a:cubicBezTo>
                  <a:cubicBezTo>
                    <a:pt x="155122" y="979534"/>
                    <a:pt x="131866" y="962257"/>
                    <a:pt x="111932" y="941659"/>
                  </a:cubicBezTo>
                  <a:cubicBezTo>
                    <a:pt x="89340" y="917738"/>
                    <a:pt x="68741" y="891824"/>
                    <a:pt x="47478" y="866574"/>
                  </a:cubicBezTo>
                  <a:cubicBezTo>
                    <a:pt x="18905" y="832686"/>
                    <a:pt x="24886" y="790825"/>
                    <a:pt x="22892" y="751621"/>
                  </a:cubicBezTo>
                  <a:cubicBezTo>
                    <a:pt x="19570" y="694477"/>
                    <a:pt x="25550" y="637997"/>
                    <a:pt x="22892" y="580853"/>
                  </a:cubicBezTo>
                  <a:cubicBezTo>
                    <a:pt x="19570" y="513742"/>
                    <a:pt x="13590" y="447295"/>
                    <a:pt x="4952" y="381513"/>
                  </a:cubicBezTo>
                  <a:cubicBezTo>
                    <a:pt x="-7009" y="295796"/>
                    <a:pt x="5616" y="211409"/>
                    <a:pt x="12261" y="127686"/>
                  </a:cubicBezTo>
                  <a:cubicBezTo>
                    <a:pt x="15583" y="91140"/>
                    <a:pt x="21563" y="55259"/>
                    <a:pt x="24221" y="18713"/>
                  </a:cubicBezTo>
                  <a:cubicBezTo>
                    <a:pt x="25550" y="5424"/>
                    <a:pt x="28873" y="108"/>
                    <a:pt x="42826" y="10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758A85-8AC9-4699-B014-176E7704B5C3}"/>
                </a:ext>
              </a:extLst>
            </p:cNvPr>
            <p:cNvSpPr/>
            <p:nvPr/>
          </p:nvSpPr>
          <p:spPr>
            <a:xfrm>
              <a:off x="3144169" y="1829942"/>
              <a:ext cx="318944" cy="312300"/>
            </a:xfrm>
            <a:custGeom>
              <a:avLst/>
              <a:gdLst>
                <a:gd name="connsiteX0" fmla="*/ 0 w 318944"/>
                <a:gd name="connsiteY0" fmla="*/ 144189 h 312299"/>
                <a:gd name="connsiteX1" fmla="*/ 198011 w 318944"/>
                <a:gd name="connsiteY1" fmla="*/ 83058 h 312299"/>
                <a:gd name="connsiteX2" fmla="*/ 241866 w 318944"/>
                <a:gd name="connsiteY2" fmla="*/ 0 h 312299"/>
                <a:gd name="connsiteX3" fmla="*/ 300339 w 318944"/>
                <a:gd name="connsiteY3" fmla="*/ 64453 h 312299"/>
                <a:gd name="connsiteX4" fmla="*/ 303662 w 318944"/>
                <a:gd name="connsiteY4" fmla="*/ 99006 h 312299"/>
                <a:gd name="connsiteX5" fmla="*/ 306984 w 318944"/>
                <a:gd name="connsiteY5" fmla="*/ 127578 h 312299"/>
                <a:gd name="connsiteX6" fmla="*/ 314293 w 318944"/>
                <a:gd name="connsiteY6" fmla="*/ 182728 h 312299"/>
                <a:gd name="connsiteX7" fmla="*/ 287714 w 318944"/>
                <a:gd name="connsiteY7" fmla="*/ 219274 h 312299"/>
                <a:gd name="connsiteX8" fmla="*/ 250504 w 318944"/>
                <a:gd name="connsiteY8" fmla="*/ 182064 h 312299"/>
                <a:gd name="connsiteX9" fmla="*/ 249840 w 318944"/>
                <a:gd name="connsiteY9" fmla="*/ 239873 h 312299"/>
                <a:gd name="connsiteX10" fmla="*/ 230570 w 318944"/>
                <a:gd name="connsiteY10" fmla="*/ 242531 h 312299"/>
                <a:gd name="connsiteX11" fmla="*/ 196682 w 318944"/>
                <a:gd name="connsiteY11" fmla="*/ 213959 h 312299"/>
                <a:gd name="connsiteX12" fmla="*/ 211301 w 318944"/>
                <a:gd name="connsiteY12" fmla="*/ 256484 h 312299"/>
                <a:gd name="connsiteX13" fmla="*/ 182064 w 318944"/>
                <a:gd name="connsiteY13" fmla="*/ 295023 h 312299"/>
                <a:gd name="connsiteX14" fmla="*/ 153492 w 318944"/>
                <a:gd name="connsiteY14" fmla="*/ 275089 h 312299"/>
                <a:gd name="connsiteX15" fmla="*/ 141532 w 318944"/>
                <a:gd name="connsiteY15" fmla="*/ 241202 h 312299"/>
                <a:gd name="connsiteX16" fmla="*/ 137545 w 318944"/>
                <a:gd name="connsiteY16" fmla="*/ 299675 h 312299"/>
                <a:gd name="connsiteX17" fmla="*/ 125584 w 318944"/>
                <a:gd name="connsiteY17" fmla="*/ 316951 h 312299"/>
                <a:gd name="connsiteX18" fmla="*/ 73756 w 318944"/>
                <a:gd name="connsiteY18" fmla="*/ 284392 h 312299"/>
                <a:gd name="connsiteX19" fmla="*/ 57144 w 318944"/>
                <a:gd name="connsiteY19" fmla="*/ 252498 h 312299"/>
                <a:gd name="connsiteX20" fmla="*/ 45184 w 318944"/>
                <a:gd name="connsiteY20" fmla="*/ 217945 h 312299"/>
                <a:gd name="connsiteX21" fmla="*/ 40533 w 318944"/>
                <a:gd name="connsiteY21" fmla="*/ 194024 h 312299"/>
                <a:gd name="connsiteX22" fmla="*/ 0 w 318944"/>
                <a:gd name="connsiteY22" fmla="*/ 144189 h 3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8944" h="312299">
                  <a:moveTo>
                    <a:pt x="0" y="144189"/>
                  </a:moveTo>
                  <a:cubicBezTo>
                    <a:pt x="77078" y="158808"/>
                    <a:pt x="142860" y="138209"/>
                    <a:pt x="198011" y="83058"/>
                  </a:cubicBezTo>
                  <a:cubicBezTo>
                    <a:pt x="221268" y="59802"/>
                    <a:pt x="228577" y="28572"/>
                    <a:pt x="241866" y="0"/>
                  </a:cubicBezTo>
                  <a:cubicBezTo>
                    <a:pt x="265787" y="17941"/>
                    <a:pt x="282399" y="41862"/>
                    <a:pt x="300339" y="64453"/>
                  </a:cubicBezTo>
                  <a:cubicBezTo>
                    <a:pt x="308313" y="74420"/>
                    <a:pt x="310971" y="86381"/>
                    <a:pt x="303662" y="99006"/>
                  </a:cubicBezTo>
                  <a:cubicBezTo>
                    <a:pt x="297681" y="109637"/>
                    <a:pt x="296352" y="121598"/>
                    <a:pt x="306984" y="127578"/>
                  </a:cubicBezTo>
                  <a:cubicBezTo>
                    <a:pt x="333563" y="143525"/>
                    <a:pt x="321602" y="162794"/>
                    <a:pt x="314293" y="182728"/>
                  </a:cubicBezTo>
                  <a:cubicBezTo>
                    <a:pt x="308977" y="197347"/>
                    <a:pt x="295023" y="205985"/>
                    <a:pt x="287714" y="219274"/>
                  </a:cubicBezTo>
                  <a:cubicBezTo>
                    <a:pt x="273096" y="211301"/>
                    <a:pt x="265787" y="194689"/>
                    <a:pt x="250504" y="182064"/>
                  </a:cubicBezTo>
                  <a:cubicBezTo>
                    <a:pt x="250504" y="203991"/>
                    <a:pt x="259807" y="221932"/>
                    <a:pt x="249840" y="239873"/>
                  </a:cubicBezTo>
                  <a:cubicBezTo>
                    <a:pt x="243860" y="250504"/>
                    <a:pt x="238544" y="253162"/>
                    <a:pt x="230570" y="242531"/>
                  </a:cubicBezTo>
                  <a:cubicBezTo>
                    <a:pt x="222596" y="231235"/>
                    <a:pt x="214623" y="219274"/>
                    <a:pt x="196682" y="213959"/>
                  </a:cubicBezTo>
                  <a:cubicBezTo>
                    <a:pt x="202662" y="230570"/>
                    <a:pt x="207978" y="243195"/>
                    <a:pt x="211301" y="256484"/>
                  </a:cubicBezTo>
                  <a:cubicBezTo>
                    <a:pt x="218610" y="281734"/>
                    <a:pt x="200669" y="287714"/>
                    <a:pt x="182064" y="295023"/>
                  </a:cubicBezTo>
                  <a:cubicBezTo>
                    <a:pt x="160801" y="302997"/>
                    <a:pt x="158143" y="288379"/>
                    <a:pt x="153492" y="275089"/>
                  </a:cubicBezTo>
                  <a:cubicBezTo>
                    <a:pt x="149505" y="263794"/>
                    <a:pt x="145518" y="252498"/>
                    <a:pt x="141532" y="241202"/>
                  </a:cubicBezTo>
                  <a:cubicBezTo>
                    <a:pt x="137545" y="261136"/>
                    <a:pt x="137545" y="280405"/>
                    <a:pt x="137545" y="299675"/>
                  </a:cubicBezTo>
                  <a:cubicBezTo>
                    <a:pt x="137545" y="308313"/>
                    <a:pt x="136880" y="314957"/>
                    <a:pt x="125584" y="316951"/>
                  </a:cubicBezTo>
                  <a:cubicBezTo>
                    <a:pt x="100335" y="321602"/>
                    <a:pt x="80401" y="309642"/>
                    <a:pt x="73756" y="284392"/>
                  </a:cubicBezTo>
                  <a:cubicBezTo>
                    <a:pt x="70434" y="272432"/>
                    <a:pt x="70434" y="258478"/>
                    <a:pt x="57144" y="252498"/>
                  </a:cubicBezTo>
                  <a:cubicBezTo>
                    <a:pt x="39868" y="245188"/>
                    <a:pt x="39204" y="233228"/>
                    <a:pt x="45184" y="217945"/>
                  </a:cubicBezTo>
                  <a:cubicBezTo>
                    <a:pt x="48506" y="209972"/>
                    <a:pt x="50500" y="198011"/>
                    <a:pt x="40533" y="194024"/>
                  </a:cubicBezTo>
                  <a:cubicBezTo>
                    <a:pt x="18605" y="184722"/>
                    <a:pt x="11296" y="162794"/>
                    <a:pt x="0" y="144189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FA5F231-8511-4A2C-84B8-F0B593AC628F}"/>
                </a:ext>
              </a:extLst>
            </p:cNvPr>
            <p:cNvSpPr/>
            <p:nvPr/>
          </p:nvSpPr>
          <p:spPr>
            <a:xfrm>
              <a:off x="3116832" y="1956191"/>
              <a:ext cx="312300" cy="245853"/>
            </a:xfrm>
            <a:custGeom>
              <a:avLst/>
              <a:gdLst>
                <a:gd name="connsiteX0" fmla="*/ 27337 w 312299"/>
                <a:gd name="connsiteY0" fmla="*/ 17941 h 245852"/>
                <a:gd name="connsiteX1" fmla="*/ 69199 w 312299"/>
                <a:gd name="connsiteY1" fmla="*/ 67111 h 245852"/>
                <a:gd name="connsiteX2" fmla="*/ 73850 w 312299"/>
                <a:gd name="connsiteY2" fmla="*/ 91032 h 245852"/>
                <a:gd name="connsiteX3" fmla="*/ 85811 w 312299"/>
                <a:gd name="connsiteY3" fmla="*/ 125584 h 245852"/>
                <a:gd name="connsiteX4" fmla="*/ 102422 w 312299"/>
                <a:gd name="connsiteY4" fmla="*/ 157479 h 245852"/>
                <a:gd name="connsiteX5" fmla="*/ 154251 w 312299"/>
                <a:gd name="connsiteY5" fmla="*/ 190038 h 245852"/>
                <a:gd name="connsiteX6" fmla="*/ 166211 w 312299"/>
                <a:gd name="connsiteY6" fmla="*/ 172761 h 245852"/>
                <a:gd name="connsiteX7" fmla="*/ 170198 w 312299"/>
                <a:gd name="connsiteY7" fmla="*/ 114288 h 245852"/>
                <a:gd name="connsiteX8" fmla="*/ 182158 w 312299"/>
                <a:gd name="connsiteY8" fmla="*/ 148176 h 245852"/>
                <a:gd name="connsiteX9" fmla="*/ 210730 w 312299"/>
                <a:gd name="connsiteY9" fmla="*/ 168110 h 245852"/>
                <a:gd name="connsiteX10" fmla="*/ 239967 w 312299"/>
                <a:gd name="connsiteY10" fmla="*/ 129571 h 245852"/>
                <a:gd name="connsiteX11" fmla="*/ 225349 w 312299"/>
                <a:gd name="connsiteY11" fmla="*/ 87045 h 245852"/>
                <a:gd name="connsiteX12" fmla="*/ 259236 w 312299"/>
                <a:gd name="connsiteY12" fmla="*/ 115617 h 245852"/>
                <a:gd name="connsiteX13" fmla="*/ 278506 w 312299"/>
                <a:gd name="connsiteY13" fmla="*/ 112959 h 245852"/>
                <a:gd name="connsiteX14" fmla="*/ 279170 w 312299"/>
                <a:gd name="connsiteY14" fmla="*/ 55151 h 245852"/>
                <a:gd name="connsiteX15" fmla="*/ 316381 w 312299"/>
                <a:gd name="connsiteY15" fmla="*/ 92361 h 245852"/>
                <a:gd name="connsiteX16" fmla="*/ 267210 w 312299"/>
                <a:gd name="connsiteY16" fmla="*/ 162130 h 245852"/>
                <a:gd name="connsiteX17" fmla="*/ 134317 w 312299"/>
                <a:gd name="connsiteY17" fmla="*/ 239873 h 245852"/>
                <a:gd name="connsiteX18" fmla="*/ 85146 w 312299"/>
                <a:gd name="connsiteY18" fmla="*/ 231235 h 245852"/>
                <a:gd name="connsiteX19" fmla="*/ 46607 w 312299"/>
                <a:gd name="connsiteY19" fmla="*/ 186715 h 245852"/>
                <a:gd name="connsiteX20" fmla="*/ 25344 w 312299"/>
                <a:gd name="connsiteY20" fmla="*/ 125584 h 245852"/>
                <a:gd name="connsiteX21" fmla="*/ 8068 w 312299"/>
                <a:gd name="connsiteY21" fmla="*/ 69105 h 245852"/>
                <a:gd name="connsiteX22" fmla="*/ 6075 w 312299"/>
                <a:gd name="connsiteY22" fmla="*/ 0 h 245852"/>
                <a:gd name="connsiteX23" fmla="*/ 27337 w 312299"/>
                <a:gd name="connsiteY23" fmla="*/ 17941 h 24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299" h="245852">
                  <a:moveTo>
                    <a:pt x="27337" y="17941"/>
                  </a:moveTo>
                  <a:cubicBezTo>
                    <a:pt x="38633" y="36546"/>
                    <a:pt x="45943" y="57809"/>
                    <a:pt x="69199" y="67111"/>
                  </a:cubicBezTo>
                  <a:cubicBezTo>
                    <a:pt x="79166" y="71098"/>
                    <a:pt x="77172" y="82394"/>
                    <a:pt x="73850" y="91032"/>
                  </a:cubicBezTo>
                  <a:cubicBezTo>
                    <a:pt x="67870" y="106315"/>
                    <a:pt x="68534" y="118275"/>
                    <a:pt x="85811" y="125584"/>
                  </a:cubicBezTo>
                  <a:cubicBezTo>
                    <a:pt x="99100" y="131565"/>
                    <a:pt x="99100" y="145518"/>
                    <a:pt x="102422" y="157479"/>
                  </a:cubicBezTo>
                  <a:cubicBezTo>
                    <a:pt x="109067" y="183393"/>
                    <a:pt x="129001" y="194689"/>
                    <a:pt x="154251" y="190038"/>
                  </a:cubicBezTo>
                  <a:cubicBezTo>
                    <a:pt x="165547" y="188044"/>
                    <a:pt x="166211" y="181400"/>
                    <a:pt x="166211" y="172761"/>
                  </a:cubicBezTo>
                  <a:cubicBezTo>
                    <a:pt x="166211" y="153492"/>
                    <a:pt x="166211" y="134222"/>
                    <a:pt x="170198" y="114288"/>
                  </a:cubicBezTo>
                  <a:cubicBezTo>
                    <a:pt x="174185" y="125584"/>
                    <a:pt x="178171" y="136880"/>
                    <a:pt x="182158" y="148176"/>
                  </a:cubicBezTo>
                  <a:cubicBezTo>
                    <a:pt x="186809" y="161466"/>
                    <a:pt x="189467" y="176748"/>
                    <a:pt x="210730" y="168110"/>
                  </a:cubicBezTo>
                  <a:cubicBezTo>
                    <a:pt x="229335" y="160801"/>
                    <a:pt x="247276" y="155485"/>
                    <a:pt x="239967" y="129571"/>
                  </a:cubicBezTo>
                  <a:cubicBezTo>
                    <a:pt x="235980" y="116282"/>
                    <a:pt x="230664" y="103657"/>
                    <a:pt x="225349" y="87045"/>
                  </a:cubicBezTo>
                  <a:cubicBezTo>
                    <a:pt x="243289" y="93025"/>
                    <a:pt x="251263" y="104321"/>
                    <a:pt x="259236" y="115617"/>
                  </a:cubicBezTo>
                  <a:cubicBezTo>
                    <a:pt x="267210" y="126913"/>
                    <a:pt x="272526" y="123591"/>
                    <a:pt x="278506" y="112959"/>
                  </a:cubicBezTo>
                  <a:cubicBezTo>
                    <a:pt x="288473" y="95019"/>
                    <a:pt x="279835" y="76414"/>
                    <a:pt x="279170" y="55151"/>
                  </a:cubicBezTo>
                  <a:cubicBezTo>
                    <a:pt x="294453" y="67776"/>
                    <a:pt x="301762" y="83723"/>
                    <a:pt x="316381" y="92361"/>
                  </a:cubicBezTo>
                  <a:cubicBezTo>
                    <a:pt x="307743" y="120933"/>
                    <a:pt x="290466" y="145518"/>
                    <a:pt x="267210" y="162130"/>
                  </a:cubicBezTo>
                  <a:cubicBezTo>
                    <a:pt x="225349" y="192031"/>
                    <a:pt x="180165" y="216616"/>
                    <a:pt x="134317" y="239873"/>
                  </a:cubicBezTo>
                  <a:cubicBezTo>
                    <a:pt x="115047" y="249840"/>
                    <a:pt x="99764" y="249840"/>
                    <a:pt x="85146" y="231235"/>
                  </a:cubicBezTo>
                  <a:cubicBezTo>
                    <a:pt x="73186" y="215952"/>
                    <a:pt x="59896" y="201334"/>
                    <a:pt x="46607" y="186715"/>
                  </a:cubicBezTo>
                  <a:cubicBezTo>
                    <a:pt x="31324" y="169439"/>
                    <a:pt x="23350" y="149505"/>
                    <a:pt x="25344" y="125584"/>
                  </a:cubicBezTo>
                  <a:cubicBezTo>
                    <a:pt x="27337" y="104321"/>
                    <a:pt x="21357" y="86381"/>
                    <a:pt x="8068" y="69105"/>
                  </a:cubicBezTo>
                  <a:cubicBezTo>
                    <a:pt x="-9208" y="47177"/>
                    <a:pt x="6739" y="23256"/>
                    <a:pt x="6075" y="0"/>
                  </a:cubicBezTo>
                  <a:cubicBezTo>
                    <a:pt x="13383" y="7309"/>
                    <a:pt x="22686" y="9967"/>
                    <a:pt x="27337" y="17941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B5AB89-654E-4B2F-8A8B-2FAE7ADB8A82}"/>
                </a:ext>
              </a:extLst>
            </p:cNvPr>
            <p:cNvSpPr/>
            <p:nvPr/>
          </p:nvSpPr>
          <p:spPr>
            <a:xfrm>
              <a:off x="2335884" y="5593484"/>
              <a:ext cx="6645" cy="6645"/>
            </a:xfrm>
            <a:custGeom>
              <a:avLst/>
              <a:gdLst>
                <a:gd name="connsiteX0" fmla="*/ 166 w 0"/>
                <a:gd name="connsiteY0" fmla="*/ 5980 h 0"/>
                <a:gd name="connsiteX1" fmla="*/ 4153 w 0"/>
                <a:gd name="connsiteY1" fmla="*/ 0 h 0"/>
                <a:gd name="connsiteX2" fmla="*/ 166 w 0"/>
                <a:gd name="connsiteY2" fmla="*/ 5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6" y="5980"/>
                  </a:moveTo>
                  <a:cubicBezTo>
                    <a:pt x="-498" y="2658"/>
                    <a:pt x="831" y="665"/>
                    <a:pt x="4153" y="0"/>
                  </a:cubicBezTo>
                  <a:cubicBezTo>
                    <a:pt x="2824" y="1329"/>
                    <a:pt x="1495" y="3987"/>
                    <a:pt x="166" y="598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A2E788-E45D-438E-A248-A1416B518100}"/>
                </a:ext>
              </a:extLst>
            </p:cNvPr>
            <p:cNvSpPr/>
            <p:nvPr/>
          </p:nvSpPr>
          <p:spPr>
            <a:xfrm>
              <a:off x="1771380" y="392036"/>
              <a:ext cx="6645" cy="6645"/>
            </a:xfrm>
            <a:custGeom>
              <a:avLst/>
              <a:gdLst>
                <a:gd name="connsiteX0" fmla="*/ 1993 w 0"/>
                <a:gd name="connsiteY0" fmla="*/ 0 h 0"/>
                <a:gd name="connsiteX1" fmla="*/ 3987 w 0"/>
                <a:gd name="connsiteY1" fmla="*/ 664 h 0"/>
                <a:gd name="connsiteX2" fmla="*/ 1329 w 0"/>
                <a:gd name="connsiteY2" fmla="*/ 2658 h 0"/>
                <a:gd name="connsiteX3" fmla="*/ 0 w 0"/>
                <a:gd name="connsiteY3" fmla="*/ 664 h 0"/>
                <a:gd name="connsiteX4" fmla="*/ 1993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993" y="0"/>
                  </a:moveTo>
                  <a:cubicBezTo>
                    <a:pt x="2658" y="0"/>
                    <a:pt x="3322" y="664"/>
                    <a:pt x="3987" y="664"/>
                  </a:cubicBezTo>
                  <a:cubicBezTo>
                    <a:pt x="3322" y="1329"/>
                    <a:pt x="1993" y="1993"/>
                    <a:pt x="1329" y="2658"/>
                  </a:cubicBezTo>
                  <a:cubicBezTo>
                    <a:pt x="664" y="1993"/>
                    <a:pt x="664" y="1329"/>
                    <a:pt x="0" y="664"/>
                  </a:cubicBezTo>
                  <a:cubicBezTo>
                    <a:pt x="664" y="664"/>
                    <a:pt x="1329" y="664"/>
                    <a:pt x="1993" y="0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27FB9D-F75E-4650-9C8A-5EA7F3CF572E}"/>
                </a:ext>
              </a:extLst>
            </p:cNvPr>
            <p:cNvSpPr/>
            <p:nvPr/>
          </p:nvSpPr>
          <p:spPr>
            <a:xfrm>
              <a:off x="1439146" y="596692"/>
              <a:ext cx="6645" cy="6645"/>
            </a:xfrm>
            <a:custGeom>
              <a:avLst/>
              <a:gdLst>
                <a:gd name="connsiteX0" fmla="*/ 1993 w 0"/>
                <a:gd name="connsiteY0" fmla="*/ 3322 h 0"/>
                <a:gd name="connsiteX1" fmla="*/ 0 w 0"/>
                <a:gd name="connsiteY1" fmla="*/ 0 h 0"/>
                <a:gd name="connsiteX2" fmla="*/ 3322 w 0"/>
                <a:gd name="connsiteY2" fmla="*/ 1993 h 0"/>
                <a:gd name="connsiteX3" fmla="*/ 1993 w 0"/>
                <a:gd name="connsiteY3" fmla="*/ 3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93" y="3322"/>
                  </a:moveTo>
                  <a:cubicBezTo>
                    <a:pt x="1329" y="1993"/>
                    <a:pt x="664" y="1329"/>
                    <a:pt x="0" y="0"/>
                  </a:cubicBezTo>
                  <a:cubicBezTo>
                    <a:pt x="1329" y="664"/>
                    <a:pt x="2658" y="1329"/>
                    <a:pt x="3322" y="1993"/>
                  </a:cubicBezTo>
                  <a:cubicBezTo>
                    <a:pt x="3322" y="1993"/>
                    <a:pt x="1993" y="3322"/>
                    <a:pt x="1993" y="3322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29A3F8-438D-42DF-8889-E6D45CA24EA0}"/>
                </a:ext>
              </a:extLst>
            </p:cNvPr>
            <p:cNvSpPr/>
            <p:nvPr/>
          </p:nvSpPr>
          <p:spPr>
            <a:xfrm>
              <a:off x="3207958" y="1212653"/>
              <a:ext cx="6645" cy="6645"/>
            </a:xfrm>
            <a:custGeom>
              <a:avLst/>
              <a:gdLst>
                <a:gd name="connsiteX0" fmla="*/ 0 w 0"/>
                <a:gd name="connsiteY0" fmla="*/ 1993 h 0"/>
                <a:gd name="connsiteX1" fmla="*/ 2658 w 0"/>
                <a:gd name="connsiteY1" fmla="*/ 0 h 0"/>
                <a:gd name="connsiteX2" fmla="*/ 665 w 0"/>
                <a:gd name="connsiteY2" fmla="*/ 2658 h 0"/>
                <a:gd name="connsiteX3" fmla="*/ 0 w 0"/>
                <a:gd name="connsiteY3" fmla="*/ 1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993"/>
                  </a:moveTo>
                  <a:cubicBezTo>
                    <a:pt x="665" y="1329"/>
                    <a:pt x="1993" y="665"/>
                    <a:pt x="2658" y="0"/>
                  </a:cubicBezTo>
                  <a:cubicBezTo>
                    <a:pt x="1993" y="665"/>
                    <a:pt x="1329" y="1993"/>
                    <a:pt x="665" y="2658"/>
                  </a:cubicBezTo>
                  <a:cubicBezTo>
                    <a:pt x="665" y="2658"/>
                    <a:pt x="0" y="1993"/>
                    <a:pt x="0" y="1993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6B92C8B-626E-4762-BD65-0DCDFF207C57}"/>
                </a:ext>
              </a:extLst>
            </p:cNvPr>
            <p:cNvSpPr/>
            <p:nvPr/>
          </p:nvSpPr>
          <p:spPr>
            <a:xfrm>
              <a:off x="3046326" y="215677"/>
              <a:ext cx="6645" cy="6645"/>
            </a:xfrm>
            <a:custGeom>
              <a:avLst/>
              <a:gdLst>
                <a:gd name="connsiteX0" fmla="*/ 3489 w 0"/>
                <a:gd name="connsiteY0" fmla="*/ 940 h 0"/>
                <a:gd name="connsiteX1" fmla="*/ 3489 w 0"/>
                <a:gd name="connsiteY1" fmla="*/ 2269 h 0"/>
                <a:gd name="connsiteX2" fmla="*/ 1495 w 0"/>
                <a:gd name="connsiteY2" fmla="*/ 2933 h 0"/>
                <a:gd name="connsiteX3" fmla="*/ 1495 w 0"/>
                <a:gd name="connsiteY3" fmla="*/ 275 h 0"/>
                <a:gd name="connsiteX4" fmla="*/ 3489 w 0"/>
                <a:gd name="connsiteY4" fmla="*/ 9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489" y="940"/>
                  </a:moveTo>
                  <a:cubicBezTo>
                    <a:pt x="3489" y="1604"/>
                    <a:pt x="3489" y="2269"/>
                    <a:pt x="3489" y="2269"/>
                  </a:cubicBezTo>
                  <a:cubicBezTo>
                    <a:pt x="2824" y="2933"/>
                    <a:pt x="2159" y="2933"/>
                    <a:pt x="1495" y="2933"/>
                  </a:cubicBezTo>
                  <a:cubicBezTo>
                    <a:pt x="-498" y="1604"/>
                    <a:pt x="-498" y="940"/>
                    <a:pt x="1495" y="275"/>
                  </a:cubicBezTo>
                  <a:cubicBezTo>
                    <a:pt x="1495" y="-389"/>
                    <a:pt x="2824" y="275"/>
                    <a:pt x="3489" y="940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B0BF05-4461-4FCE-9B27-D2508126ED90}"/>
                </a:ext>
              </a:extLst>
            </p:cNvPr>
            <p:cNvSpPr/>
            <p:nvPr/>
          </p:nvSpPr>
          <p:spPr>
            <a:xfrm>
              <a:off x="1737403" y="4012052"/>
              <a:ext cx="713118" cy="2637326"/>
            </a:xfrm>
            <a:custGeom>
              <a:avLst/>
              <a:gdLst>
                <a:gd name="connsiteX0" fmla="*/ 72107 w 713118"/>
                <a:gd name="connsiteY0" fmla="*/ 2316444 h 2637326"/>
                <a:gd name="connsiteX1" fmla="*/ 73054 w 713118"/>
                <a:gd name="connsiteY1" fmla="*/ 2336040 h 2637326"/>
                <a:gd name="connsiteX2" fmla="*/ 73685 w 713118"/>
                <a:gd name="connsiteY2" fmla="*/ 2346697 h 2637326"/>
                <a:gd name="connsiteX3" fmla="*/ 73685 w 713118"/>
                <a:gd name="connsiteY3" fmla="*/ 2339551 h 2637326"/>
                <a:gd name="connsiteX4" fmla="*/ 72639 w 713118"/>
                <a:gd name="connsiteY4" fmla="*/ 2317912 h 2637326"/>
                <a:gd name="connsiteX5" fmla="*/ 175111 w 713118"/>
                <a:gd name="connsiteY5" fmla="*/ 1488940 h 2637326"/>
                <a:gd name="connsiteX6" fmla="*/ 174488 w 713118"/>
                <a:gd name="connsiteY6" fmla="*/ 1489018 h 2637326"/>
                <a:gd name="connsiteX7" fmla="*/ 186059 w 713118"/>
                <a:gd name="connsiteY7" fmla="*/ 1513125 h 2637326"/>
                <a:gd name="connsiteX8" fmla="*/ 202006 w 713118"/>
                <a:gd name="connsiteY8" fmla="*/ 1536049 h 2637326"/>
                <a:gd name="connsiteX9" fmla="*/ 202368 w 713118"/>
                <a:gd name="connsiteY9" fmla="*/ 1536471 h 2637326"/>
                <a:gd name="connsiteX10" fmla="*/ 217161 w 713118"/>
                <a:gd name="connsiteY10" fmla="*/ 1520385 h 2637326"/>
                <a:gd name="connsiteX11" fmla="*/ 217324 w 713118"/>
                <a:gd name="connsiteY11" fmla="*/ 1520117 h 2637326"/>
                <a:gd name="connsiteX12" fmla="*/ 202672 w 713118"/>
                <a:gd name="connsiteY12" fmla="*/ 1536049 h 2637326"/>
                <a:gd name="connsiteX13" fmla="*/ 186724 w 713118"/>
                <a:gd name="connsiteY13" fmla="*/ 1513374 h 2637326"/>
                <a:gd name="connsiteX14" fmla="*/ 121102 w 713118"/>
                <a:gd name="connsiteY14" fmla="*/ 1301707 h 2637326"/>
                <a:gd name="connsiteX15" fmla="*/ 125925 w 713118"/>
                <a:gd name="connsiteY15" fmla="*/ 1327988 h 2637326"/>
                <a:gd name="connsiteX16" fmla="*/ 132901 w 713118"/>
                <a:gd name="connsiteY16" fmla="*/ 1354649 h 2637326"/>
                <a:gd name="connsiteX17" fmla="*/ 123599 w 713118"/>
                <a:gd name="connsiteY17" fmla="*/ 1371260 h 2637326"/>
                <a:gd name="connsiteX18" fmla="*/ 123625 w 713118"/>
                <a:gd name="connsiteY18" fmla="*/ 1371350 h 2637326"/>
                <a:gd name="connsiteX19" fmla="*/ 124467 w 713118"/>
                <a:gd name="connsiteY19" fmla="*/ 1362076 h 2637326"/>
                <a:gd name="connsiteX20" fmla="*/ 132856 w 713118"/>
                <a:gd name="connsiteY20" fmla="*/ 1355514 h 2637326"/>
                <a:gd name="connsiteX21" fmla="*/ 160099 w 713118"/>
                <a:gd name="connsiteY21" fmla="*/ 1328935 h 2637326"/>
                <a:gd name="connsiteX22" fmla="*/ 159858 w 713118"/>
                <a:gd name="connsiteY22" fmla="*/ 1328442 h 2637326"/>
                <a:gd name="connsiteX23" fmla="*/ 153998 w 713118"/>
                <a:gd name="connsiteY23" fmla="*/ 1349666 h 2637326"/>
                <a:gd name="connsiteX24" fmla="*/ 132901 w 713118"/>
                <a:gd name="connsiteY24" fmla="*/ 1353985 h 2637326"/>
                <a:gd name="connsiteX25" fmla="*/ 125924 w 713118"/>
                <a:gd name="connsiteY25" fmla="*/ 1327323 h 2637326"/>
                <a:gd name="connsiteX26" fmla="*/ 121226 w 713118"/>
                <a:gd name="connsiteY26" fmla="*/ 1301716 h 2637326"/>
                <a:gd name="connsiteX27" fmla="*/ 120307 w 713118"/>
                <a:gd name="connsiteY27" fmla="*/ 1164371 h 2637326"/>
                <a:gd name="connsiteX28" fmla="*/ 107901 w 713118"/>
                <a:gd name="connsiteY28" fmla="*/ 1172668 h 2637326"/>
                <a:gd name="connsiteX29" fmla="*/ 90376 w 713118"/>
                <a:gd name="connsiteY29" fmla="*/ 1171920 h 2637326"/>
                <a:gd name="connsiteX30" fmla="*/ 88886 w 713118"/>
                <a:gd name="connsiteY30" fmla="*/ 1182609 h 2637326"/>
                <a:gd name="connsiteX31" fmla="*/ 90330 w 713118"/>
                <a:gd name="connsiteY31" fmla="*/ 1172786 h 2637326"/>
                <a:gd name="connsiteX32" fmla="*/ 120231 w 713118"/>
                <a:gd name="connsiteY32" fmla="*/ 1164812 h 2637326"/>
                <a:gd name="connsiteX33" fmla="*/ 83167 w 713118"/>
                <a:gd name="connsiteY33" fmla="*/ 1114398 h 2637326"/>
                <a:gd name="connsiteX34" fmla="*/ 85718 w 713118"/>
                <a:gd name="connsiteY34" fmla="*/ 1138424 h 2637326"/>
                <a:gd name="connsiteX35" fmla="*/ 83838 w 713118"/>
                <a:gd name="connsiteY35" fmla="*/ 1114789 h 2637326"/>
                <a:gd name="connsiteX36" fmla="*/ 238516 w 713118"/>
                <a:gd name="connsiteY36" fmla="*/ 643177 h 2637326"/>
                <a:gd name="connsiteX37" fmla="*/ 217953 w 713118"/>
                <a:gd name="connsiteY37" fmla="*/ 651643 h 2637326"/>
                <a:gd name="connsiteX38" fmla="*/ 182487 w 713118"/>
                <a:gd name="connsiteY38" fmla="*/ 666677 h 2637326"/>
                <a:gd name="connsiteX39" fmla="*/ 182011 w 713118"/>
                <a:gd name="connsiteY39" fmla="*/ 667543 h 2637326"/>
                <a:gd name="connsiteX40" fmla="*/ 215915 w 713118"/>
                <a:gd name="connsiteY40" fmla="*/ 653172 h 2637326"/>
                <a:gd name="connsiteX41" fmla="*/ 238507 w 713118"/>
                <a:gd name="connsiteY41" fmla="*/ 643870 h 2637326"/>
                <a:gd name="connsiteX42" fmla="*/ 393327 w 713118"/>
                <a:gd name="connsiteY42" fmla="*/ 0 h 2637326"/>
                <a:gd name="connsiteX43" fmla="*/ 474392 w 713118"/>
                <a:gd name="connsiteY43" fmla="*/ 665 h 2637326"/>
                <a:gd name="connsiteX44" fmla="*/ 495655 w 713118"/>
                <a:gd name="connsiteY44" fmla="*/ 2658 h 2637326"/>
                <a:gd name="connsiteX45" fmla="*/ 524227 w 713118"/>
                <a:gd name="connsiteY45" fmla="*/ 35881 h 2637326"/>
                <a:gd name="connsiteX46" fmla="*/ 532866 w 713118"/>
                <a:gd name="connsiteY46" fmla="*/ 63124 h 2637326"/>
                <a:gd name="connsiteX47" fmla="*/ 554793 w 713118"/>
                <a:gd name="connsiteY47" fmla="*/ 54486 h 2637326"/>
                <a:gd name="connsiteX48" fmla="*/ 577385 w 713118"/>
                <a:gd name="connsiteY48" fmla="*/ 56480 h 2637326"/>
                <a:gd name="connsiteX49" fmla="*/ 626555 w 713118"/>
                <a:gd name="connsiteY49" fmla="*/ 128242 h 2637326"/>
                <a:gd name="connsiteX50" fmla="*/ 645825 w 713118"/>
                <a:gd name="connsiteY50" fmla="*/ 241201 h 2637326"/>
                <a:gd name="connsiteX51" fmla="*/ 625891 w 713118"/>
                <a:gd name="connsiteY51" fmla="*/ 265123 h 2637326"/>
                <a:gd name="connsiteX52" fmla="*/ 604628 w 713118"/>
                <a:gd name="connsiteY52" fmla="*/ 283063 h 2637326"/>
                <a:gd name="connsiteX53" fmla="*/ 625226 w 713118"/>
                <a:gd name="connsiteY53" fmla="*/ 301668 h 2637326"/>
                <a:gd name="connsiteX54" fmla="*/ 648483 w 713118"/>
                <a:gd name="connsiteY54" fmla="*/ 325589 h 2637326"/>
                <a:gd name="connsiteX55" fmla="*/ 625891 w 713118"/>
                <a:gd name="connsiteY55" fmla="*/ 445858 h 2637326"/>
                <a:gd name="connsiteX56" fmla="*/ 586023 w 713118"/>
                <a:gd name="connsiteY56" fmla="*/ 473766 h 2637326"/>
                <a:gd name="connsiteX57" fmla="*/ 563431 w 713118"/>
                <a:gd name="connsiteY57" fmla="*/ 476424 h 2637326"/>
                <a:gd name="connsiteX58" fmla="*/ 571405 w 713118"/>
                <a:gd name="connsiteY58" fmla="*/ 488384 h 2637326"/>
                <a:gd name="connsiteX59" fmla="*/ 579378 w 713118"/>
                <a:gd name="connsiteY59" fmla="*/ 520943 h 2637326"/>
                <a:gd name="connsiteX60" fmla="*/ 531537 w 713118"/>
                <a:gd name="connsiteY60" fmla="*/ 648521 h 2637326"/>
                <a:gd name="connsiteX61" fmla="*/ 538846 w 713118"/>
                <a:gd name="connsiteY61" fmla="*/ 763474 h 2637326"/>
                <a:gd name="connsiteX62" fmla="*/ 530208 w 713118"/>
                <a:gd name="connsiteY62" fmla="*/ 802013 h 2637326"/>
                <a:gd name="connsiteX63" fmla="*/ 531537 w 713118"/>
                <a:gd name="connsiteY63" fmla="*/ 819289 h 2637326"/>
                <a:gd name="connsiteX64" fmla="*/ 613266 w 713118"/>
                <a:gd name="connsiteY64" fmla="*/ 883078 h 2637326"/>
                <a:gd name="connsiteX65" fmla="*/ 649147 w 713118"/>
                <a:gd name="connsiteY65" fmla="*/ 974774 h 2637326"/>
                <a:gd name="connsiteX66" fmla="*/ 674397 w 713118"/>
                <a:gd name="connsiteY66" fmla="*/ 1013313 h 2637326"/>
                <a:gd name="connsiteX67" fmla="*/ 688351 w 713118"/>
                <a:gd name="connsiteY67" fmla="*/ 1029925 h 2637326"/>
                <a:gd name="connsiteX68" fmla="*/ 708285 w 713118"/>
                <a:gd name="connsiteY68" fmla="*/ 1093714 h 2637326"/>
                <a:gd name="connsiteX69" fmla="*/ 700311 w 713118"/>
                <a:gd name="connsiteY69" fmla="*/ 1128266 h 2637326"/>
                <a:gd name="connsiteX70" fmla="*/ 703634 w 713118"/>
                <a:gd name="connsiteY70" fmla="*/ 1163483 h 2637326"/>
                <a:gd name="connsiteX71" fmla="*/ 711607 w 713118"/>
                <a:gd name="connsiteY71" fmla="*/ 1184746 h 2637326"/>
                <a:gd name="connsiteX72" fmla="*/ 711607 w 713118"/>
                <a:gd name="connsiteY72" fmla="*/ 1272456 h 2637326"/>
                <a:gd name="connsiteX73" fmla="*/ 691009 w 713118"/>
                <a:gd name="connsiteY73" fmla="*/ 1300363 h 2637326"/>
                <a:gd name="connsiteX74" fmla="*/ 686357 w 713118"/>
                <a:gd name="connsiteY74" fmla="*/ 1340231 h 2637326"/>
                <a:gd name="connsiteX75" fmla="*/ 699647 w 713118"/>
                <a:gd name="connsiteY75" fmla="*/ 1366810 h 2637326"/>
                <a:gd name="connsiteX76" fmla="*/ 624562 w 713118"/>
                <a:gd name="connsiteY76" fmla="*/ 1546880 h 2637326"/>
                <a:gd name="connsiteX77" fmla="*/ 601306 w 713118"/>
                <a:gd name="connsiteY77" fmla="*/ 1578775 h 2637326"/>
                <a:gd name="connsiteX78" fmla="*/ 597319 w 713118"/>
                <a:gd name="connsiteY78" fmla="*/ 1584755 h 2637326"/>
                <a:gd name="connsiteX79" fmla="*/ 437182 w 713118"/>
                <a:gd name="connsiteY79" fmla="*/ 1682432 h 2637326"/>
                <a:gd name="connsiteX80" fmla="*/ 376716 w 713118"/>
                <a:gd name="connsiteY80" fmla="*/ 1682432 h 2637326"/>
                <a:gd name="connsiteX81" fmla="*/ 322219 w 713118"/>
                <a:gd name="connsiteY81" fmla="*/ 1659041 h 2637326"/>
                <a:gd name="connsiteX82" fmla="*/ 296823 w 713118"/>
                <a:gd name="connsiteY82" fmla="*/ 1639516 h 2637326"/>
                <a:gd name="connsiteX83" fmla="*/ 287466 w 713118"/>
                <a:gd name="connsiteY83" fmla="*/ 1637569 h 2637326"/>
                <a:gd name="connsiteX84" fmla="*/ 267539 w 713118"/>
                <a:gd name="connsiteY84" fmla="*/ 1620260 h 2637326"/>
                <a:gd name="connsiteX85" fmla="*/ 230874 w 713118"/>
                <a:gd name="connsiteY85" fmla="*/ 1724474 h 2637326"/>
                <a:gd name="connsiteX86" fmla="*/ 231197 w 713118"/>
                <a:gd name="connsiteY86" fmla="*/ 1724756 h 2637326"/>
                <a:gd name="connsiteX87" fmla="*/ 229379 w 713118"/>
                <a:gd name="connsiteY87" fmla="*/ 1731315 h 2637326"/>
                <a:gd name="connsiteX88" fmla="*/ 226372 w 713118"/>
                <a:gd name="connsiteY88" fmla="*/ 1731421 h 2637326"/>
                <a:gd name="connsiteX89" fmla="*/ 226372 w 713118"/>
                <a:gd name="connsiteY89" fmla="*/ 1732082 h 2637326"/>
                <a:gd name="connsiteX90" fmla="*/ 226372 w 713118"/>
                <a:gd name="connsiteY90" fmla="*/ 1752171 h 2637326"/>
                <a:gd name="connsiteX91" fmla="*/ 205733 w 713118"/>
                <a:gd name="connsiteY91" fmla="*/ 1795935 h 2637326"/>
                <a:gd name="connsiteX92" fmla="*/ 208616 w 713118"/>
                <a:gd name="connsiteY92" fmla="*/ 1793620 h 2637326"/>
                <a:gd name="connsiteX93" fmla="*/ 200298 w 713118"/>
                <a:gd name="connsiteY93" fmla="*/ 1817264 h 2637326"/>
                <a:gd name="connsiteX94" fmla="*/ 198472 w 713118"/>
                <a:gd name="connsiteY94" fmla="*/ 1818729 h 2637326"/>
                <a:gd name="connsiteX95" fmla="*/ 171395 w 713118"/>
                <a:gd name="connsiteY95" fmla="*/ 1855192 h 2637326"/>
                <a:gd name="connsiteX96" fmla="*/ 167377 w 713118"/>
                <a:gd name="connsiteY96" fmla="*/ 1853956 h 2637326"/>
                <a:gd name="connsiteX97" fmla="*/ 157874 w 713118"/>
                <a:gd name="connsiteY97" fmla="*/ 1882465 h 2637326"/>
                <a:gd name="connsiteX98" fmla="*/ 143665 w 713118"/>
                <a:gd name="connsiteY98" fmla="*/ 2098328 h 2637326"/>
                <a:gd name="connsiteX99" fmla="*/ 193739 w 713118"/>
                <a:gd name="connsiteY99" fmla="*/ 2148402 h 2637326"/>
                <a:gd name="connsiteX100" fmla="*/ 403512 w 713118"/>
                <a:gd name="connsiteY100" fmla="*/ 2195094 h 2637326"/>
                <a:gd name="connsiteX101" fmla="*/ 476594 w 713118"/>
                <a:gd name="connsiteY101" fmla="*/ 2149080 h 2637326"/>
                <a:gd name="connsiteX102" fmla="*/ 486744 w 713118"/>
                <a:gd name="connsiteY102" fmla="*/ 2130132 h 2637326"/>
                <a:gd name="connsiteX103" fmla="*/ 509075 w 713118"/>
                <a:gd name="connsiteY103" fmla="*/ 2111861 h 2637326"/>
                <a:gd name="connsiteX104" fmla="*/ 514488 w 713118"/>
                <a:gd name="connsiteY104" fmla="*/ 2138929 h 2637326"/>
                <a:gd name="connsiteX105" fmla="*/ 507044 w 713118"/>
                <a:gd name="connsiteY105" fmla="*/ 2227575 h 2637326"/>
                <a:gd name="connsiteX106" fmla="*/ 504918 w 713118"/>
                <a:gd name="connsiteY106" fmla="*/ 2227213 h 2637326"/>
                <a:gd name="connsiteX107" fmla="*/ 504294 w 713118"/>
                <a:gd name="connsiteY107" fmla="*/ 2288426 h 2637326"/>
                <a:gd name="connsiteX108" fmla="*/ 495656 w 713118"/>
                <a:gd name="connsiteY108" fmla="*/ 2318991 h 2637326"/>
                <a:gd name="connsiteX109" fmla="*/ 452466 w 713118"/>
                <a:gd name="connsiteY109" fmla="*/ 2475806 h 2637326"/>
                <a:gd name="connsiteX110" fmla="*/ 445821 w 713118"/>
                <a:gd name="connsiteY110" fmla="*/ 2511687 h 2637326"/>
                <a:gd name="connsiteX111" fmla="*/ 444485 w 713118"/>
                <a:gd name="connsiteY111" fmla="*/ 2512173 h 2637326"/>
                <a:gd name="connsiteX112" fmla="*/ 437411 w 713118"/>
                <a:gd name="connsiteY112" fmla="*/ 2561721 h 2637326"/>
                <a:gd name="connsiteX113" fmla="*/ 308276 w 713118"/>
                <a:gd name="connsiteY113" fmla="*/ 2636380 h 2637326"/>
                <a:gd name="connsiteX114" fmla="*/ 140830 w 713118"/>
                <a:gd name="connsiteY114" fmla="*/ 2619103 h 2637326"/>
                <a:gd name="connsiteX115" fmla="*/ 35844 w 713118"/>
                <a:gd name="connsiteY115" fmla="*/ 2564617 h 2637326"/>
                <a:gd name="connsiteX116" fmla="*/ 25877 w 713118"/>
                <a:gd name="connsiteY116" fmla="*/ 2528071 h 2637326"/>
                <a:gd name="connsiteX117" fmla="*/ 45811 w 713118"/>
                <a:gd name="connsiteY117" fmla="*/ 2341356 h 2637326"/>
                <a:gd name="connsiteX118" fmla="*/ 64416 w 713118"/>
                <a:gd name="connsiteY118" fmla="*/ 2292850 h 2637326"/>
                <a:gd name="connsiteX119" fmla="*/ 65133 w 713118"/>
                <a:gd name="connsiteY119" fmla="*/ 2294828 h 2637326"/>
                <a:gd name="connsiteX120" fmla="*/ 66742 w 713118"/>
                <a:gd name="connsiteY120" fmla="*/ 2225551 h 2637326"/>
                <a:gd name="connsiteX121" fmla="*/ 58436 w 713118"/>
                <a:gd name="connsiteY121" fmla="*/ 2153539 h 2637326"/>
                <a:gd name="connsiteX122" fmla="*/ 58443 w 713118"/>
                <a:gd name="connsiteY122" fmla="*/ 2153550 h 2637326"/>
                <a:gd name="connsiteX123" fmla="*/ 58436 w 713118"/>
                <a:gd name="connsiteY123" fmla="*/ 2153538 h 2637326"/>
                <a:gd name="connsiteX124" fmla="*/ 57688 w 713118"/>
                <a:gd name="connsiteY124" fmla="*/ 2089064 h 2637326"/>
                <a:gd name="connsiteX125" fmla="*/ 53187 w 713118"/>
                <a:gd name="connsiteY125" fmla="*/ 2068133 h 2637326"/>
                <a:gd name="connsiteX126" fmla="*/ 53120 w 713118"/>
                <a:gd name="connsiteY126" fmla="*/ 2068488 h 2637326"/>
                <a:gd name="connsiteX127" fmla="*/ 8601 w 713118"/>
                <a:gd name="connsiteY127" fmla="*/ 1968818 h 2637326"/>
                <a:gd name="connsiteX128" fmla="*/ 11923 w 713118"/>
                <a:gd name="connsiteY128" fmla="*/ 1835260 h 2637326"/>
                <a:gd name="connsiteX129" fmla="*/ 11923 w 713118"/>
                <a:gd name="connsiteY129" fmla="*/ 1804694 h 2637326"/>
                <a:gd name="connsiteX130" fmla="*/ 11923 w 713118"/>
                <a:gd name="connsiteY130" fmla="*/ 1751537 h 2637326"/>
                <a:gd name="connsiteX131" fmla="*/ 69067 w 713118"/>
                <a:gd name="connsiteY131" fmla="*/ 1645886 h 2637326"/>
                <a:gd name="connsiteX132" fmla="*/ 113975 w 713118"/>
                <a:gd name="connsiteY132" fmla="*/ 1583645 h 2637326"/>
                <a:gd name="connsiteX133" fmla="*/ 158770 w 713118"/>
                <a:gd name="connsiteY133" fmla="*/ 1565484 h 2637326"/>
                <a:gd name="connsiteX134" fmla="*/ 164116 w 713118"/>
                <a:gd name="connsiteY134" fmla="*/ 1560687 h 2637326"/>
                <a:gd name="connsiteX135" fmla="*/ 198958 w 713118"/>
                <a:gd name="connsiteY135" fmla="*/ 1560687 h 2637326"/>
                <a:gd name="connsiteX136" fmla="*/ 182242 w 713118"/>
                <a:gd name="connsiteY136" fmla="*/ 1546168 h 2637326"/>
                <a:gd name="connsiteX137" fmla="*/ 102758 w 713118"/>
                <a:gd name="connsiteY137" fmla="*/ 1382092 h 2637326"/>
                <a:gd name="connsiteX138" fmla="*/ 86829 w 713118"/>
                <a:gd name="connsiteY138" fmla="*/ 1321512 h 2637326"/>
                <a:gd name="connsiteX139" fmla="*/ 81904 w 713118"/>
                <a:gd name="connsiteY139" fmla="*/ 1299997 h 2637326"/>
                <a:gd name="connsiteX140" fmla="*/ 68448 w 713118"/>
                <a:gd name="connsiteY140" fmla="*/ 1215775 h 2637326"/>
                <a:gd name="connsiteX141" fmla="*/ 62551 w 713118"/>
                <a:gd name="connsiteY141" fmla="*/ 1159545 h 2637326"/>
                <a:gd name="connsiteX142" fmla="*/ 67074 w 713118"/>
                <a:gd name="connsiteY142" fmla="*/ 1103375 h 2637326"/>
                <a:gd name="connsiteX143" fmla="*/ 67074 w 713118"/>
                <a:gd name="connsiteY143" fmla="*/ 1000689 h 2637326"/>
                <a:gd name="connsiteX144" fmla="*/ 84350 w 713118"/>
                <a:gd name="connsiteY144" fmla="*/ 996702 h 2637326"/>
                <a:gd name="connsiteX145" fmla="*/ 119650 w 713118"/>
                <a:gd name="connsiteY145" fmla="*/ 990970 h 2637326"/>
                <a:gd name="connsiteX146" fmla="*/ 120020 w 713118"/>
                <a:gd name="connsiteY146" fmla="*/ 989859 h 2637326"/>
                <a:gd name="connsiteX147" fmla="*/ 107600 w 713118"/>
                <a:gd name="connsiteY147" fmla="*/ 994777 h 2637326"/>
                <a:gd name="connsiteX148" fmla="*/ 84395 w 713118"/>
                <a:gd name="connsiteY148" fmla="*/ 995836 h 2637326"/>
                <a:gd name="connsiteX149" fmla="*/ 85891 w 713118"/>
                <a:gd name="connsiteY149" fmla="*/ 963610 h 2637326"/>
                <a:gd name="connsiteX150" fmla="*/ 90224 w 713118"/>
                <a:gd name="connsiteY150" fmla="*/ 932477 h 2637326"/>
                <a:gd name="connsiteX151" fmla="*/ 89666 w 713118"/>
                <a:gd name="connsiteY151" fmla="*/ 932248 h 2637326"/>
                <a:gd name="connsiteX152" fmla="*/ 125547 w 713118"/>
                <a:gd name="connsiteY152" fmla="*/ 802677 h 2637326"/>
                <a:gd name="connsiteX153" fmla="*/ 170731 w 713118"/>
                <a:gd name="connsiteY153" fmla="*/ 803342 h 2637326"/>
                <a:gd name="connsiteX154" fmla="*/ 172377 w 713118"/>
                <a:gd name="connsiteY154" fmla="*/ 801813 h 2637326"/>
                <a:gd name="connsiteX155" fmla="*/ 126257 w 713118"/>
                <a:gd name="connsiteY155" fmla="*/ 801813 h 2637326"/>
                <a:gd name="connsiteX156" fmla="*/ 148849 w 713118"/>
                <a:gd name="connsiteY156" fmla="*/ 652308 h 2637326"/>
                <a:gd name="connsiteX157" fmla="*/ 139546 w 713118"/>
                <a:gd name="connsiteY157" fmla="*/ 456290 h 2637326"/>
                <a:gd name="connsiteX158" fmla="*/ 126921 w 713118"/>
                <a:gd name="connsiteY158" fmla="*/ 282200 h 2637326"/>
                <a:gd name="connsiteX159" fmla="*/ 127914 w 713118"/>
                <a:gd name="connsiteY159" fmla="*/ 274259 h 2637326"/>
                <a:gd name="connsiteX160" fmla="*/ 133074 w 713118"/>
                <a:gd name="connsiteY160" fmla="*/ 261454 h 2637326"/>
                <a:gd name="connsiteX161" fmla="*/ 141965 w 713118"/>
                <a:gd name="connsiteY161" fmla="*/ 242809 h 2637326"/>
                <a:gd name="connsiteX162" fmla="*/ 141724 w 713118"/>
                <a:gd name="connsiteY162" fmla="*/ 239987 h 2637326"/>
                <a:gd name="connsiteX163" fmla="*/ 173389 w 713118"/>
                <a:gd name="connsiteY163" fmla="*/ 161405 h 2637326"/>
                <a:gd name="connsiteX164" fmla="*/ 174718 w 713118"/>
                <a:gd name="connsiteY164" fmla="*/ 152827 h 2637326"/>
                <a:gd name="connsiteX165" fmla="*/ 192472 w 713118"/>
                <a:gd name="connsiteY165" fmla="*/ 97074 h 2637326"/>
                <a:gd name="connsiteX166" fmla="*/ 212242 w 713118"/>
                <a:gd name="connsiteY166" fmla="*/ 64986 h 2637326"/>
                <a:gd name="connsiteX167" fmla="*/ 216248 w 713118"/>
                <a:gd name="connsiteY167" fmla="*/ 55044 h 2637326"/>
                <a:gd name="connsiteX168" fmla="*/ 217945 w 713118"/>
                <a:gd name="connsiteY168" fmla="*/ 55728 h 2637326"/>
                <a:gd name="connsiteX169" fmla="*/ 221064 w 713118"/>
                <a:gd name="connsiteY169" fmla="*/ 50666 h 2637326"/>
                <a:gd name="connsiteX170" fmla="*/ 324223 w 713118"/>
                <a:gd name="connsiteY170" fmla="*/ 5316 h 2637326"/>
                <a:gd name="connsiteX171" fmla="*/ 393327 w 713118"/>
                <a:gd name="connsiteY171" fmla="*/ 0 h 26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13118" h="2637326">
                  <a:moveTo>
                    <a:pt x="72107" y="2316444"/>
                  </a:moveTo>
                  <a:cubicBezTo>
                    <a:pt x="72423" y="2322976"/>
                    <a:pt x="72738" y="2329508"/>
                    <a:pt x="73054" y="2336040"/>
                  </a:cubicBezTo>
                  <a:cubicBezTo>
                    <a:pt x="73264" y="2339592"/>
                    <a:pt x="73475" y="2343145"/>
                    <a:pt x="73685" y="2346697"/>
                  </a:cubicBezTo>
                  <a:lnTo>
                    <a:pt x="73685" y="2339551"/>
                  </a:lnTo>
                  <a:cubicBezTo>
                    <a:pt x="73336" y="2332338"/>
                    <a:pt x="72988" y="2325125"/>
                    <a:pt x="72639" y="2317912"/>
                  </a:cubicBezTo>
                  <a:close/>
                  <a:moveTo>
                    <a:pt x="175111" y="1488940"/>
                  </a:moveTo>
                  <a:lnTo>
                    <a:pt x="174488" y="1489018"/>
                  </a:lnTo>
                  <a:lnTo>
                    <a:pt x="186059" y="1513125"/>
                  </a:lnTo>
                  <a:cubicBezTo>
                    <a:pt x="191209" y="1520766"/>
                    <a:pt x="197023" y="1528075"/>
                    <a:pt x="202006" y="1536049"/>
                  </a:cubicBezTo>
                  <a:lnTo>
                    <a:pt x="202368" y="1536471"/>
                  </a:lnTo>
                  <a:lnTo>
                    <a:pt x="217161" y="1520385"/>
                  </a:lnTo>
                  <a:lnTo>
                    <a:pt x="217324" y="1520117"/>
                  </a:lnTo>
                  <a:lnTo>
                    <a:pt x="202672" y="1536049"/>
                  </a:lnTo>
                  <a:cubicBezTo>
                    <a:pt x="197689" y="1528408"/>
                    <a:pt x="191874" y="1521099"/>
                    <a:pt x="186724" y="1513374"/>
                  </a:cubicBezTo>
                  <a:close/>
                  <a:moveTo>
                    <a:pt x="121102" y="1301707"/>
                  </a:moveTo>
                  <a:lnTo>
                    <a:pt x="125925" y="1327988"/>
                  </a:lnTo>
                  <a:cubicBezTo>
                    <a:pt x="128915" y="1336709"/>
                    <a:pt x="132237" y="1345347"/>
                    <a:pt x="132901" y="1354649"/>
                  </a:cubicBezTo>
                  <a:cubicBezTo>
                    <a:pt x="124263" y="1357307"/>
                    <a:pt x="122270" y="1363952"/>
                    <a:pt x="123599" y="1371260"/>
                  </a:cubicBezTo>
                  <a:lnTo>
                    <a:pt x="123625" y="1371350"/>
                  </a:lnTo>
                  <a:lnTo>
                    <a:pt x="124467" y="1362076"/>
                  </a:lnTo>
                  <a:cubicBezTo>
                    <a:pt x="125879" y="1359169"/>
                    <a:pt x="128537" y="1356843"/>
                    <a:pt x="132856" y="1355514"/>
                  </a:cubicBezTo>
                  <a:cubicBezTo>
                    <a:pt x="152126" y="1357507"/>
                    <a:pt x="160099" y="1350863"/>
                    <a:pt x="160099" y="1328935"/>
                  </a:cubicBezTo>
                  <a:lnTo>
                    <a:pt x="159858" y="1328442"/>
                  </a:lnTo>
                  <a:lnTo>
                    <a:pt x="153998" y="1349666"/>
                  </a:lnTo>
                  <a:cubicBezTo>
                    <a:pt x="149679" y="1353819"/>
                    <a:pt x="142868" y="1354982"/>
                    <a:pt x="132901" y="1353985"/>
                  </a:cubicBezTo>
                  <a:cubicBezTo>
                    <a:pt x="132237" y="1344683"/>
                    <a:pt x="128914" y="1336045"/>
                    <a:pt x="125924" y="1327323"/>
                  </a:cubicBezTo>
                  <a:lnTo>
                    <a:pt x="121226" y="1301716"/>
                  </a:lnTo>
                  <a:close/>
                  <a:moveTo>
                    <a:pt x="120307" y="1164371"/>
                  </a:moveTo>
                  <a:lnTo>
                    <a:pt x="107901" y="1172668"/>
                  </a:lnTo>
                  <a:lnTo>
                    <a:pt x="90376" y="1171920"/>
                  </a:lnTo>
                  <a:lnTo>
                    <a:pt x="88886" y="1182609"/>
                  </a:lnTo>
                  <a:lnTo>
                    <a:pt x="90330" y="1172786"/>
                  </a:lnTo>
                  <a:cubicBezTo>
                    <a:pt x="100962" y="1172121"/>
                    <a:pt x="115580" y="1178101"/>
                    <a:pt x="120231" y="1164812"/>
                  </a:cubicBezTo>
                  <a:close/>
                  <a:moveTo>
                    <a:pt x="83167" y="1114398"/>
                  </a:moveTo>
                  <a:lnTo>
                    <a:pt x="85718" y="1138424"/>
                  </a:lnTo>
                  <a:lnTo>
                    <a:pt x="83838" y="1114789"/>
                  </a:lnTo>
                  <a:close/>
                  <a:moveTo>
                    <a:pt x="238516" y="643177"/>
                  </a:moveTo>
                  <a:lnTo>
                    <a:pt x="217953" y="651643"/>
                  </a:lnTo>
                  <a:cubicBezTo>
                    <a:pt x="204332" y="651643"/>
                    <a:pt x="192537" y="656627"/>
                    <a:pt x="182487" y="666677"/>
                  </a:cubicBezTo>
                  <a:lnTo>
                    <a:pt x="182011" y="667543"/>
                  </a:lnTo>
                  <a:lnTo>
                    <a:pt x="215915" y="653172"/>
                  </a:lnTo>
                  <a:cubicBezTo>
                    <a:pt x="225217" y="653172"/>
                    <a:pt x="233855" y="654501"/>
                    <a:pt x="238507" y="643870"/>
                  </a:cubicBezTo>
                  <a:close/>
                  <a:moveTo>
                    <a:pt x="393327" y="0"/>
                  </a:moveTo>
                  <a:cubicBezTo>
                    <a:pt x="421900" y="665"/>
                    <a:pt x="448478" y="665"/>
                    <a:pt x="474392" y="665"/>
                  </a:cubicBezTo>
                  <a:cubicBezTo>
                    <a:pt x="481702" y="1329"/>
                    <a:pt x="488346" y="2658"/>
                    <a:pt x="495655" y="2658"/>
                  </a:cubicBezTo>
                  <a:cubicBezTo>
                    <a:pt x="518247" y="2658"/>
                    <a:pt x="528214" y="12625"/>
                    <a:pt x="524227" y="35881"/>
                  </a:cubicBezTo>
                  <a:cubicBezTo>
                    <a:pt x="522234" y="45848"/>
                    <a:pt x="518912" y="56480"/>
                    <a:pt x="532866" y="63124"/>
                  </a:cubicBezTo>
                  <a:cubicBezTo>
                    <a:pt x="544826" y="69105"/>
                    <a:pt x="549477" y="61131"/>
                    <a:pt x="554793" y="54486"/>
                  </a:cubicBezTo>
                  <a:cubicBezTo>
                    <a:pt x="563431" y="44519"/>
                    <a:pt x="570740" y="50500"/>
                    <a:pt x="577385" y="56480"/>
                  </a:cubicBezTo>
                  <a:cubicBezTo>
                    <a:pt x="599977" y="76414"/>
                    <a:pt x="618582" y="98341"/>
                    <a:pt x="626555" y="128242"/>
                  </a:cubicBezTo>
                  <a:cubicBezTo>
                    <a:pt x="636522" y="165452"/>
                    <a:pt x="640509" y="203327"/>
                    <a:pt x="645825" y="241201"/>
                  </a:cubicBezTo>
                  <a:cubicBezTo>
                    <a:pt x="647818" y="256485"/>
                    <a:pt x="645160" y="267780"/>
                    <a:pt x="625891" y="265123"/>
                  </a:cubicBezTo>
                  <a:cubicBezTo>
                    <a:pt x="612602" y="263129"/>
                    <a:pt x="603964" y="265787"/>
                    <a:pt x="604628" y="283063"/>
                  </a:cubicBezTo>
                  <a:cubicBezTo>
                    <a:pt x="604628" y="299010"/>
                    <a:pt x="611273" y="303662"/>
                    <a:pt x="625226" y="301668"/>
                  </a:cubicBezTo>
                  <a:cubicBezTo>
                    <a:pt x="644496" y="299010"/>
                    <a:pt x="649812" y="307648"/>
                    <a:pt x="648483" y="325589"/>
                  </a:cubicBezTo>
                  <a:cubicBezTo>
                    <a:pt x="646489" y="366786"/>
                    <a:pt x="637187" y="406654"/>
                    <a:pt x="625891" y="445858"/>
                  </a:cubicBezTo>
                  <a:cubicBezTo>
                    <a:pt x="619911" y="467121"/>
                    <a:pt x="609944" y="477753"/>
                    <a:pt x="586023" y="473766"/>
                  </a:cubicBezTo>
                  <a:cubicBezTo>
                    <a:pt x="578714" y="472437"/>
                    <a:pt x="570076" y="470444"/>
                    <a:pt x="563431" y="476424"/>
                  </a:cubicBezTo>
                  <a:cubicBezTo>
                    <a:pt x="561438" y="483733"/>
                    <a:pt x="567418" y="487055"/>
                    <a:pt x="571405" y="488384"/>
                  </a:cubicBezTo>
                  <a:cubicBezTo>
                    <a:pt x="588681" y="496358"/>
                    <a:pt x="585358" y="507654"/>
                    <a:pt x="579378" y="520943"/>
                  </a:cubicBezTo>
                  <a:cubicBezTo>
                    <a:pt x="562102" y="562805"/>
                    <a:pt x="545490" y="605331"/>
                    <a:pt x="531537" y="648521"/>
                  </a:cubicBezTo>
                  <a:cubicBezTo>
                    <a:pt x="518912" y="688389"/>
                    <a:pt x="514925" y="726264"/>
                    <a:pt x="538846" y="763474"/>
                  </a:cubicBezTo>
                  <a:cubicBezTo>
                    <a:pt x="547484" y="776763"/>
                    <a:pt x="558115" y="794039"/>
                    <a:pt x="530208" y="802013"/>
                  </a:cubicBezTo>
                  <a:cubicBezTo>
                    <a:pt x="519576" y="805335"/>
                    <a:pt x="522234" y="814638"/>
                    <a:pt x="531537" y="819289"/>
                  </a:cubicBezTo>
                  <a:cubicBezTo>
                    <a:pt x="563431" y="834572"/>
                    <a:pt x="588016" y="859157"/>
                    <a:pt x="613266" y="883078"/>
                  </a:cubicBezTo>
                  <a:cubicBezTo>
                    <a:pt x="639845" y="908328"/>
                    <a:pt x="657121" y="936235"/>
                    <a:pt x="649147" y="974774"/>
                  </a:cubicBezTo>
                  <a:cubicBezTo>
                    <a:pt x="645160" y="994708"/>
                    <a:pt x="643167" y="1015307"/>
                    <a:pt x="674397" y="1013313"/>
                  </a:cubicBezTo>
                  <a:cubicBezTo>
                    <a:pt x="685028" y="1012649"/>
                    <a:pt x="685693" y="1022616"/>
                    <a:pt x="688351" y="1029925"/>
                  </a:cubicBezTo>
                  <a:cubicBezTo>
                    <a:pt x="694995" y="1051188"/>
                    <a:pt x="700976" y="1072451"/>
                    <a:pt x="708285" y="1093714"/>
                  </a:cubicBezTo>
                  <a:cubicBezTo>
                    <a:pt x="713601" y="1107668"/>
                    <a:pt x="706956" y="1117635"/>
                    <a:pt x="700311" y="1128266"/>
                  </a:cubicBezTo>
                  <a:cubicBezTo>
                    <a:pt x="692338" y="1140891"/>
                    <a:pt x="690344" y="1153516"/>
                    <a:pt x="703634" y="1163483"/>
                  </a:cubicBezTo>
                  <a:cubicBezTo>
                    <a:pt x="710943" y="1169463"/>
                    <a:pt x="710943" y="1176773"/>
                    <a:pt x="711607" y="1184746"/>
                  </a:cubicBezTo>
                  <a:cubicBezTo>
                    <a:pt x="715594" y="1213983"/>
                    <a:pt x="710278" y="1243219"/>
                    <a:pt x="711607" y="1272456"/>
                  </a:cubicBezTo>
                  <a:cubicBezTo>
                    <a:pt x="712272" y="1287738"/>
                    <a:pt x="702969" y="1294383"/>
                    <a:pt x="691009" y="1300363"/>
                  </a:cubicBezTo>
                  <a:cubicBezTo>
                    <a:pt x="667752" y="1310995"/>
                    <a:pt x="665759" y="1324284"/>
                    <a:pt x="686357" y="1340231"/>
                  </a:cubicBezTo>
                  <a:cubicBezTo>
                    <a:pt x="695660" y="1347540"/>
                    <a:pt x="701640" y="1354850"/>
                    <a:pt x="699647" y="1366810"/>
                  </a:cubicBezTo>
                  <a:cubicBezTo>
                    <a:pt x="677055" y="1427941"/>
                    <a:pt x="663766" y="1493059"/>
                    <a:pt x="624562" y="1546880"/>
                  </a:cubicBezTo>
                  <a:cubicBezTo>
                    <a:pt x="616588" y="1557512"/>
                    <a:pt x="609279" y="1568143"/>
                    <a:pt x="601306" y="1578775"/>
                  </a:cubicBezTo>
                  <a:cubicBezTo>
                    <a:pt x="597983" y="1579440"/>
                    <a:pt x="596654" y="1581433"/>
                    <a:pt x="597319" y="1584755"/>
                  </a:cubicBezTo>
                  <a:cubicBezTo>
                    <a:pt x="552800" y="1631268"/>
                    <a:pt x="504293" y="1673129"/>
                    <a:pt x="437182" y="1682432"/>
                  </a:cubicBezTo>
                  <a:cubicBezTo>
                    <a:pt x="417248" y="1685090"/>
                    <a:pt x="396650" y="1687748"/>
                    <a:pt x="376716" y="1682432"/>
                  </a:cubicBezTo>
                  <a:cubicBezTo>
                    <a:pt x="356616" y="1676950"/>
                    <a:pt x="338634" y="1668935"/>
                    <a:pt x="322219" y="1659041"/>
                  </a:cubicBezTo>
                  <a:lnTo>
                    <a:pt x="296823" y="1639516"/>
                  </a:lnTo>
                  <a:lnTo>
                    <a:pt x="287466" y="1637569"/>
                  </a:lnTo>
                  <a:lnTo>
                    <a:pt x="267539" y="1620260"/>
                  </a:lnTo>
                  <a:lnTo>
                    <a:pt x="230874" y="1724474"/>
                  </a:lnTo>
                  <a:lnTo>
                    <a:pt x="231197" y="1724756"/>
                  </a:lnTo>
                  <a:lnTo>
                    <a:pt x="229379" y="1731315"/>
                  </a:lnTo>
                  <a:lnTo>
                    <a:pt x="226372" y="1731421"/>
                  </a:lnTo>
                  <a:lnTo>
                    <a:pt x="226372" y="1732082"/>
                  </a:lnTo>
                  <a:lnTo>
                    <a:pt x="226372" y="1752171"/>
                  </a:lnTo>
                  <a:lnTo>
                    <a:pt x="205733" y="1795935"/>
                  </a:lnTo>
                  <a:lnTo>
                    <a:pt x="208616" y="1793620"/>
                  </a:lnTo>
                  <a:lnTo>
                    <a:pt x="200298" y="1817264"/>
                  </a:lnTo>
                  <a:lnTo>
                    <a:pt x="198472" y="1818729"/>
                  </a:lnTo>
                  <a:cubicBezTo>
                    <a:pt x="188173" y="1829776"/>
                    <a:pt x="180366" y="1843232"/>
                    <a:pt x="171395" y="1855192"/>
                  </a:cubicBezTo>
                  <a:lnTo>
                    <a:pt x="167377" y="1853956"/>
                  </a:lnTo>
                  <a:lnTo>
                    <a:pt x="157874" y="1882465"/>
                  </a:lnTo>
                  <a:cubicBezTo>
                    <a:pt x="114566" y="1952164"/>
                    <a:pt x="132837" y="2025923"/>
                    <a:pt x="143665" y="2098328"/>
                  </a:cubicBezTo>
                  <a:cubicBezTo>
                    <a:pt x="147048" y="2123365"/>
                    <a:pt x="172762" y="2136899"/>
                    <a:pt x="193739" y="2148402"/>
                  </a:cubicBezTo>
                  <a:cubicBezTo>
                    <a:pt x="259377" y="2182237"/>
                    <a:pt x="330429" y="2192388"/>
                    <a:pt x="403512" y="2195094"/>
                  </a:cubicBezTo>
                  <a:cubicBezTo>
                    <a:pt x="439377" y="2196448"/>
                    <a:pt x="461031" y="2178853"/>
                    <a:pt x="476594" y="2149080"/>
                  </a:cubicBezTo>
                  <a:cubicBezTo>
                    <a:pt x="479978" y="2142312"/>
                    <a:pt x="482684" y="2136222"/>
                    <a:pt x="486744" y="2130132"/>
                  </a:cubicBezTo>
                  <a:cubicBezTo>
                    <a:pt x="492158" y="2121336"/>
                    <a:pt x="495541" y="2107125"/>
                    <a:pt x="509075" y="2111861"/>
                  </a:cubicBezTo>
                  <a:cubicBezTo>
                    <a:pt x="520579" y="2115922"/>
                    <a:pt x="517195" y="2130809"/>
                    <a:pt x="514488" y="2138929"/>
                  </a:cubicBezTo>
                  <a:cubicBezTo>
                    <a:pt x="504338" y="2168027"/>
                    <a:pt x="513812" y="2198478"/>
                    <a:pt x="507044" y="2227575"/>
                  </a:cubicBezTo>
                  <a:lnTo>
                    <a:pt x="504918" y="2227213"/>
                  </a:lnTo>
                  <a:lnTo>
                    <a:pt x="504294" y="2288426"/>
                  </a:lnTo>
                  <a:cubicBezTo>
                    <a:pt x="510939" y="2301715"/>
                    <a:pt x="502301" y="2310353"/>
                    <a:pt x="495656" y="2318991"/>
                  </a:cubicBezTo>
                  <a:cubicBezTo>
                    <a:pt x="461104" y="2365504"/>
                    <a:pt x="450473" y="2419326"/>
                    <a:pt x="452466" y="2475806"/>
                  </a:cubicBezTo>
                  <a:cubicBezTo>
                    <a:pt x="453130" y="2488430"/>
                    <a:pt x="449808" y="2500391"/>
                    <a:pt x="445821" y="2511687"/>
                  </a:cubicBezTo>
                  <a:lnTo>
                    <a:pt x="444485" y="2512173"/>
                  </a:lnTo>
                  <a:lnTo>
                    <a:pt x="437411" y="2561721"/>
                  </a:lnTo>
                  <a:cubicBezTo>
                    <a:pt x="418661" y="2611089"/>
                    <a:pt x="369075" y="2643357"/>
                    <a:pt x="308276" y="2636380"/>
                  </a:cubicBezTo>
                  <a:cubicBezTo>
                    <a:pt x="252460" y="2629735"/>
                    <a:pt x="196645" y="2627077"/>
                    <a:pt x="140830" y="2619103"/>
                  </a:cubicBezTo>
                  <a:cubicBezTo>
                    <a:pt x="94317" y="2612459"/>
                    <a:pt x="67074" y="2595183"/>
                    <a:pt x="35844" y="2564617"/>
                  </a:cubicBezTo>
                  <a:cubicBezTo>
                    <a:pt x="31193" y="2560630"/>
                    <a:pt x="25877" y="2534716"/>
                    <a:pt x="25877" y="2528071"/>
                  </a:cubicBezTo>
                  <a:cubicBezTo>
                    <a:pt x="24548" y="2464947"/>
                    <a:pt x="18568" y="2401158"/>
                    <a:pt x="45811" y="2341356"/>
                  </a:cubicBezTo>
                  <a:cubicBezTo>
                    <a:pt x="53785" y="2324744"/>
                    <a:pt x="58436" y="2308133"/>
                    <a:pt x="64416" y="2292850"/>
                  </a:cubicBezTo>
                  <a:lnTo>
                    <a:pt x="65133" y="2294828"/>
                  </a:lnTo>
                  <a:cubicBezTo>
                    <a:pt x="65669" y="2271736"/>
                    <a:pt x="66206" y="2248643"/>
                    <a:pt x="66742" y="2225551"/>
                  </a:cubicBezTo>
                  <a:cubicBezTo>
                    <a:pt x="65081" y="2201547"/>
                    <a:pt x="61758" y="2177460"/>
                    <a:pt x="58436" y="2153539"/>
                  </a:cubicBezTo>
                  <a:cubicBezTo>
                    <a:pt x="58438" y="2153543"/>
                    <a:pt x="58441" y="2153546"/>
                    <a:pt x="58443" y="2153550"/>
                  </a:cubicBezTo>
                  <a:cubicBezTo>
                    <a:pt x="58441" y="2153546"/>
                    <a:pt x="58438" y="2153542"/>
                    <a:pt x="58436" y="2153538"/>
                  </a:cubicBezTo>
                  <a:cubicBezTo>
                    <a:pt x="52954" y="2132607"/>
                    <a:pt x="59059" y="2110555"/>
                    <a:pt x="57688" y="2089064"/>
                  </a:cubicBezTo>
                  <a:lnTo>
                    <a:pt x="53187" y="2068133"/>
                  </a:lnTo>
                  <a:cubicBezTo>
                    <a:pt x="53165" y="2068251"/>
                    <a:pt x="53142" y="2068370"/>
                    <a:pt x="53120" y="2068488"/>
                  </a:cubicBezTo>
                  <a:cubicBezTo>
                    <a:pt x="36509" y="2035929"/>
                    <a:pt x="19897" y="2004035"/>
                    <a:pt x="8601" y="1968818"/>
                  </a:cubicBezTo>
                  <a:cubicBezTo>
                    <a:pt x="-6017" y="1922970"/>
                    <a:pt x="-37" y="1879114"/>
                    <a:pt x="11923" y="1835260"/>
                  </a:cubicBezTo>
                  <a:cubicBezTo>
                    <a:pt x="14581" y="1824629"/>
                    <a:pt x="18568" y="1814661"/>
                    <a:pt x="11923" y="1804694"/>
                  </a:cubicBezTo>
                  <a:cubicBezTo>
                    <a:pt x="-702" y="1786754"/>
                    <a:pt x="3950" y="1768149"/>
                    <a:pt x="11923" y="1751537"/>
                  </a:cubicBezTo>
                  <a:cubicBezTo>
                    <a:pt x="29864" y="1715656"/>
                    <a:pt x="49798" y="1681102"/>
                    <a:pt x="69067" y="1645886"/>
                  </a:cubicBezTo>
                  <a:cubicBezTo>
                    <a:pt x="79034" y="1627281"/>
                    <a:pt x="97364" y="1595606"/>
                    <a:pt x="113975" y="1583645"/>
                  </a:cubicBezTo>
                  <a:lnTo>
                    <a:pt x="158770" y="1565484"/>
                  </a:lnTo>
                  <a:lnTo>
                    <a:pt x="164116" y="1560687"/>
                  </a:lnTo>
                  <a:lnTo>
                    <a:pt x="198958" y="1560687"/>
                  </a:lnTo>
                  <a:lnTo>
                    <a:pt x="182242" y="1546168"/>
                  </a:lnTo>
                  <a:cubicBezTo>
                    <a:pt x="150932" y="1502503"/>
                    <a:pt x="123911" y="1446725"/>
                    <a:pt x="102758" y="1382092"/>
                  </a:cubicBezTo>
                  <a:lnTo>
                    <a:pt x="86829" y="1321512"/>
                  </a:lnTo>
                  <a:lnTo>
                    <a:pt x="81904" y="1299997"/>
                  </a:lnTo>
                  <a:cubicBezTo>
                    <a:pt x="76630" y="1272131"/>
                    <a:pt x="72269" y="1244015"/>
                    <a:pt x="68448" y="1215775"/>
                  </a:cubicBezTo>
                  <a:cubicBezTo>
                    <a:pt x="66123" y="1197170"/>
                    <a:pt x="63465" y="1178399"/>
                    <a:pt x="62551" y="1159545"/>
                  </a:cubicBezTo>
                  <a:lnTo>
                    <a:pt x="67074" y="1103375"/>
                  </a:lnTo>
                  <a:lnTo>
                    <a:pt x="67074" y="1000689"/>
                  </a:lnTo>
                  <a:cubicBezTo>
                    <a:pt x="73054" y="999360"/>
                    <a:pt x="78370" y="998031"/>
                    <a:pt x="84350" y="996702"/>
                  </a:cubicBezTo>
                  <a:cubicBezTo>
                    <a:pt x="103952" y="997034"/>
                    <a:pt x="114584" y="996203"/>
                    <a:pt x="119650" y="990970"/>
                  </a:cubicBezTo>
                  <a:lnTo>
                    <a:pt x="120020" y="989859"/>
                  </a:lnTo>
                  <a:lnTo>
                    <a:pt x="107600" y="994777"/>
                  </a:lnTo>
                  <a:cubicBezTo>
                    <a:pt x="101796" y="995629"/>
                    <a:pt x="94196" y="995836"/>
                    <a:pt x="84395" y="995836"/>
                  </a:cubicBezTo>
                  <a:cubicBezTo>
                    <a:pt x="82402" y="984873"/>
                    <a:pt x="83897" y="974241"/>
                    <a:pt x="85891" y="963610"/>
                  </a:cubicBezTo>
                  <a:lnTo>
                    <a:pt x="90224" y="932477"/>
                  </a:lnTo>
                  <a:lnTo>
                    <a:pt x="89666" y="932248"/>
                  </a:lnTo>
                  <a:cubicBezTo>
                    <a:pt x="90995" y="885736"/>
                    <a:pt x="108935" y="844539"/>
                    <a:pt x="125547" y="802677"/>
                  </a:cubicBezTo>
                  <a:cubicBezTo>
                    <a:pt x="140830" y="802677"/>
                    <a:pt x="156113" y="804006"/>
                    <a:pt x="170731" y="803342"/>
                  </a:cubicBezTo>
                  <a:lnTo>
                    <a:pt x="172377" y="801813"/>
                  </a:lnTo>
                  <a:lnTo>
                    <a:pt x="126257" y="801813"/>
                  </a:lnTo>
                  <a:cubicBezTo>
                    <a:pt x="118947" y="749984"/>
                    <a:pt x="142204" y="702143"/>
                    <a:pt x="148849" y="652308"/>
                  </a:cubicBezTo>
                  <a:cubicBezTo>
                    <a:pt x="157487" y="586526"/>
                    <a:pt x="158151" y="520079"/>
                    <a:pt x="139546" y="456290"/>
                  </a:cubicBezTo>
                  <a:cubicBezTo>
                    <a:pt x="122934" y="398482"/>
                    <a:pt x="126921" y="340673"/>
                    <a:pt x="126921" y="282200"/>
                  </a:cubicBezTo>
                  <a:lnTo>
                    <a:pt x="127914" y="274259"/>
                  </a:lnTo>
                  <a:lnTo>
                    <a:pt x="133074" y="261454"/>
                  </a:lnTo>
                  <a:lnTo>
                    <a:pt x="141965" y="242809"/>
                  </a:lnTo>
                  <a:cubicBezTo>
                    <a:pt x="141885" y="241868"/>
                    <a:pt x="141804" y="240928"/>
                    <a:pt x="141724" y="239987"/>
                  </a:cubicBezTo>
                  <a:lnTo>
                    <a:pt x="173389" y="161405"/>
                  </a:lnTo>
                  <a:lnTo>
                    <a:pt x="174718" y="152827"/>
                  </a:lnTo>
                  <a:cubicBezTo>
                    <a:pt x="179203" y="133225"/>
                    <a:pt x="184934" y="114371"/>
                    <a:pt x="192472" y="97074"/>
                  </a:cubicBezTo>
                  <a:lnTo>
                    <a:pt x="212242" y="64986"/>
                  </a:lnTo>
                  <a:lnTo>
                    <a:pt x="216248" y="55044"/>
                  </a:lnTo>
                  <a:lnTo>
                    <a:pt x="217945" y="55728"/>
                  </a:lnTo>
                  <a:lnTo>
                    <a:pt x="221064" y="50666"/>
                  </a:lnTo>
                  <a:cubicBezTo>
                    <a:pt x="244487" y="23921"/>
                    <a:pt x="277378" y="6645"/>
                    <a:pt x="324223" y="5316"/>
                  </a:cubicBezTo>
                  <a:cubicBezTo>
                    <a:pt x="347479" y="4651"/>
                    <a:pt x="370071" y="1993"/>
                    <a:pt x="393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653BDB3-0611-4767-BA2E-31F7122F93FB}"/>
                </a:ext>
              </a:extLst>
            </p:cNvPr>
            <p:cNvSpPr/>
            <p:nvPr/>
          </p:nvSpPr>
          <p:spPr>
            <a:xfrm>
              <a:off x="735233" y="8700"/>
              <a:ext cx="2682856" cy="1977468"/>
            </a:xfrm>
            <a:custGeom>
              <a:avLst/>
              <a:gdLst>
                <a:gd name="connsiteX0" fmla="*/ 1049185 w 2682856"/>
                <a:gd name="connsiteY0" fmla="*/ 392144 h 1977468"/>
                <a:gd name="connsiteX1" fmla="*/ 1047191 w 2682856"/>
                <a:gd name="connsiteY1" fmla="*/ 393473 h 1977468"/>
                <a:gd name="connsiteX2" fmla="*/ 1048520 w 2682856"/>
                <a:gd name="connsiteY2" fmla="*/ 395466 h 1977468"/>
                <a:gd name="connsiteX3" fmla="*/ 1051178 w 2682856"/>
                <a:gd name="connsiteY3" fmla="*/ 393473 h 1977468"/>
                <a:gd name="connsiteX4" fmla="*/ 1049185 w 2682856"/>
                <a:gd name="connsiteY4" fmla="*/ 392144 h 1977468"/>
                <a:gd name="connsiteX5" fmla="*/ 396678 w 2682856"/>
                <a:gd name="connsiteY5" fmla="*/ 164896 h 1977468"/>
                <a:gd name="connsiteX6" fmla="*/ 380731 w 2682856"/>
                <a:gd name="connsiteY6" fmla="*/ 217389 h 1977468"/>
                <a:gd name="connsiteX7" fmla="*/ 381395 w 2682856"/>
                <a:gd name="connsiteY7" fmla="*/ 410749 h 1977468"/>
                <a:gd name="connsiteX8" fmla="*/ 398007 w 2682856"/>
                <a:gd name="connsiteY8" fmla="*/ 445967 h 1977468"/>
                <a:gd name="connsiteX9" fmla="*/ 404651 w 2682856"/>
                <a:gd name="connsiteY9" fmla="*/ 448624 h 1977468"/>
                <a:gd name="connsiteX10" fmla="*/ 441197 w 2682856"/>
                <a:gd name="connsiteY10" fmla="*/ 437327 h 1977468"/>
                <a:gd name="connsiteX11" fmla="*/ 449171 w 2682856"/>
                <a:gd name="connsiteY11" fmla="*/ 424703 h 1977468"/>
                <a:gd name="connsiteX12" fmla="*/ 427908 w 2682856"/>
                <a:gd name="connsiteY12" fmla="*/ 291145 h 1977468"/>
                <a:gd name="connsiteX13" fmla="*/ 396678 w 2682856"/>
                <a:gd name="connsiteY13" fmla="*/ 164896 h 1977468"/>
                <a:gd name="connsiteX14" fmla="*/ 412625 w 2682856"/>
                <a:gd name="connsiteY14" fmla="*/ 1437 h 1977468"/>
                <a:gd name="connsiteX15" fmla="*/ 427243 w 2682856"/>
                <a:gd name="connsiteY15" fmla="*/ 109081 h 1977468"/>
                <a:gd name="connsiteX16" fmla="*/ 477743 w 2682856"/>
                <a:gd name="connsiteY16" fmla="*/ 338986 h 1977468"/>
                <a:gd name="connsiteX17" fmla="*/ 487045 w 2682856"/>
                <a:gd name="connsiteY17" fmla="*/ 441315 h 1977468"/>
                <a:gd name="connsiteX18" fmla="*/ 507644 w 2682856"/>
                <a:gd name="connsiteY18" fmla="*/ 558926 h 1977468"/>
                <a:gd name="connsiteX19" fmla="*/ 528907 w 2682856"/>
                <a:gd name="connsiteY19" fmla="*/ 645971 h 1977468"/>
                <a:gd name="connsiteX20" fmla="*/ 524920 w 2682856"/>
                <a:gd name="connsiteY20" fmla="*/ 711753 h 1977468"/>
                <a:gd name="connsiteX21" fmla="*/ 534887 w 2682856"/>
                <a:gd name="connsiteY21" fmla="*/ 740325 h 1977468"/>
                <a:gd name="connsiteX22" fmla="*/ 564788 w 2682856"/>
                <a:gd name="connsiteY22" fmla="*/ 810095 h 1977468"/>
                <a:gd name="connsiteX23" fmla="*/ 564124 w 2682856"/>
                <a:gd name="connsiteY23" fmla="*/ 841989 h 1977468"/>
                <a:gd name="connsiteX24" fmla="*/ 360797 w 2682856"/>
                <a:gd name="connsiteY24" fmla="*/ 931028 h 1977468"/>
                <a:gd name="connsiteX25" fmla="*/ 162785 w 2682856"/>
                <a:gd name="connsiteY25" fmla="*/ 994816 h 1977468"/>
                <a:gd name="connsiteX26" fmla="*/ 58464 w 2682856"/>
                <a:gd name="connsiteY26" fmla="*/ 981527 h 1977468"/>
                <a:gd name="connsiteX27" fmla="*/ 71089 w 2682856"/>
                <a:gd name="connsiteY27" fmla="*/ 939666 h 1977468"/>
                <a:gd name="connsiteX28" fmla="*/ 47168 w 2682856"/>
                <a:gd name="connsiteY28" fmla="*/ 735010 h 1977468"/>
                <a:gd name="connsiteX29" fmla="*/ 36537 w 2682856"/>
                <a:gd name="connsiteY29" fmla="*/ 666570 h 1977468"/>
                <a:gd name="connsiteX30" fmla="*/ 12616 w 2682856"/>
                <a:gd name="connsiteY30" fmla="*/ 553610 h 1977468"/>
                <a:gd name="connsiteX31" fmla="*/ 13945 w 2682856"/>
                <a:gd name="connsiteY31" fmla="*/ 542979 h 1977468"/>
                <a:gd name="connsiteX32" fmla="*/ 33214 w 2682856"/>
                <a:gd name="connsiteY32" fmla="*/ 451282 h 1977468"/>
                <a:gd name="connsiteX33" fmla="*/ 31221 w 2682856"/>
                <a:gd name="connsiteY33" fmla="*/ 326361 h 1977468"/>
                <a:gd name="connsiteX34" fmla="*/ 35208 w 2682856"/>
                <a:gd name="connsiteY34" fmla="*/ 273204 h 1977468"/>
                <a:gd name="connsiteX35" fmla="*/ 20589 w 2682856"/>
                <a:gd name="connsiteY35" fmla="*/ 253270 h 1977468"/>
                <a:gd name="connsiteX36" fmla="*/ 1320 w 2682856"/>
                <a:gd name="connsiteY36" fmla="*/ 230014 h 1977468"/>
                <a:gd name="connsiteX37" fmla="*/ 41852 w 2682856"/>
                <a:gd name="connsiteY37" fmla="*/ 89147 h 1977468"/>
                <a:gd name="connsiteX38" fmla="*/ 81720 w 2682856"/>
                <a:gd name="connsiteY38" fmla="*/ 2101 h 1977468"/>
                <a:gd name="connsiteX39" fmla="*/ 412625 w 2682856"/>
                <a:gd name="connsiteY39" fmla="*/ 1437 h 1977468"/>
                <a:gd name="connsiteX40" fmla="*/ 2534933 w 2682856"/>
                <a:gd name="connsiteY40" fmla="*/ 108 h 1977468"/>
                <a:gd name="connsiteX41" fmla="*/ 2551545 w 2682856"/>
                <a:gd name="connsiteY41" fmla="*/ 5424 h 1977468"/>
                <a:gd name="connsiteX42" fmla="*/ 2629952 w 2682856"/>
                <a:gd name="connsiteY42" fmla="*/ 190146 h 1977468"/>
                <a:gd name="connsiteX43" fmla="*/ 2653208 w 2682856"/>
                <a:gd name="connsiteY43" fmla="*/ 251277 h 1977468"/>
                <a:gd name="connsiteX44" fmla="*/ 2675136 w 2682856"/>
                <a:gd name="connsiteY44" fmla="*/ 392809 h 1977468"/>
                <a:gd name="connsiteX45" fmla="*/ 2670485 w 2682856"/>
                <a:gd name="connsiteY45" fmla="*/ 453940 h 1977468"/>
                <a:gd name="connsiteX46" fmla="*/ 2663175 w 2682856"/>
                <a:gd name="connsiteY46" fmla="*/ 819397 h 1977468"/>
                <a:gd name="connsiteX47" fmla="*/ 2660517 w 2682856"/>
                <a:gd name="connsiteY47" fmla="*/ 1097144 h 1977468"/>
                <a:gd name="connsiteX48" fmla="*/ 2667162 w 2682856"/>
                <a:gd name="connsiteY48" fmla="*/ 1139005 h 1977468"/>
                <a:gd name="connsiteX49" fmla="*/ 2643241 w 2682856"/>
                <a:gd name="connsiteY49" fmla="*/ 1228044 h 1977468"/>
                <a:gd name="connsiteX50" fmla="*/ 2629287 w 2682856"/>
                <a:gd name="connsiteY50" fmla="*/ 1313760 h 1977468"/>
                <a:gd name="connsiteX51" fmla="*/ 2636597 w 2682856"/>
                <a:gd name="connsiteY51" fmla="*/ 1341668 h 1977468"/>
                <a:gd name="connsiteX52" fmla="*/ 2643906 w 2682856"/>
                <a:gd name="connsiteY52" fmla="*/ 1709782 h 1977468"/>
                <a:gd name="connsiteX53" fmla="*/ 2643906 w 2682856"/>
                <a:gd name="connsiteY53" fmla="*/ 1771578 h 1977468"/>
                <a:gd name="connsiteX54" fmla="*/ 2661846 w 2682856"/>
                <a:gd name="connsiteY54" fmla="*/ 1828722 h 1977468"/>
                <a:gd name="connsiteX55" fmla="*/ 2617992 w 2682856"/>
                <a:gd name="connsiteY55" fmla="*/ 1911781 h 1977468"/>
                <a:gd name="connsiteX56" fmla="*/ 2419980 w 2682856"/>
                <a:gd name="connsiteY56" fmla="*/ 1972911 h 1977468"/>
                <a:gd name="connsiteX57" fmla="*/ 2399382 w 2682856"/>
                <a:gd name="connsiteY57" fmla="*/ 1957629 h 1977468"/>
                <a:gd name="connsiteX58" fmla="*/ 2352869 w 2682856"/>
                <a:gd name="connsiteY58" fmla="*/ 1828058 h 1977468"/>
                <a:gd name="connsiteX59" fmla="*/ 2302370 w 2682856"/>
                <a:gd name="connsiteY59" fmla="*/ 1655296 h 1977468"/>
                <a:gd name="connsiteX60" fmla="*/ 2302370 w 2682856"/>
                <a:gd name="connsiteY60" fmla="*/ 1497817 h 1977468"/>
                <a:gd name="connsiteX61" fmla="*/ 2501710 w 2682856"/>
                <a:gd name="connsiteY61" fmla="*/ 1506456 h 1977468"/>
                <a:gd name="connsiteX62" fmla="*/ 2468487 w 2682856"/>
                <a:gd name="connsiteY62" fmla="*/ 1495824 h 1977468"/>
                <a:gd name="connsiteX63" fmla="*/ 2489749 w 2682856"/>
                <a:gd name="connsiteY63" fmla="*/ 1451969 h 1977468"/>
                <a:gd name="connsiteX64" fmla="*/ 2497723 w 2682856"/>
                <a:gd name="connsiteY64" fmla="*/ 1433364 h 1977468"/>
                <a:gd name="connsiteX65" fmla="*/ 2518322 w 2682856"/>
                <a:gd name="connsiteY65" fmla="*/ 1408114 h 1977468"/>
                <a:gd name="connsiteX66" fmla="*/ 2470480 w 2682856"/>
                <a:gd name="connsiteY66" fmla="*/ 1414759 h 1977468"/>
                <a:gd name="connsiteX67" fmla="*/ 2482440 w 2682856"/>
                <a:gd name="connsiteY67" fmla="*/ 1400141 h 1977468"/>
                <a:gd name="connsiteX68" fmla="*/ 2484434 w 2682856"/>
                <a:gd name="connsiteY68" fmla="*/ 1339674 h 1977468"/>
                <a:gd name="connsiteX69" fmla="*/ 2482440 w 2682856"/>
                <a:gd name="connsiteY69" fmla="*/ 1337681 h 1977468"/>
                <a:gd name="connsiteX70" fmla="*/ 2467822 w 2682856"/>
                <a:gd name="connsiteY70" fmla="*/ 1278543 h 1977468"/>
                <a:gd name="connsiteX71" fmla="*/ 2484434 w 2682856"/>
                <a:gd name="connsiteY71" fmla="*/ 1214090 h 1977468"/>
                <a:gd name="connsiteX72" fmla="*/ 2486427 w 2682856"/>
                <a:gd name="connsiteY72" fmla="*/ 1211432 h 1977468"/>
                <a:gd name="connsiteX73" fmla="*/ 2483769 w 2682856"/>
                <a:gd name="connsiteY73" fmla="*/ 1213426 h 1977468"/>
                <a:gd name="connsiteX74" fmla="*/ 2461842 w 2682856"/>
                <a:gd name="connsiteY74" fmla="*/ 1226050 h 1977468"/>
                <a:gd name="connsiteX75" fmla="*/ 2490414 w 2682856"/>
                <a:gd name="connsiteY75" fmla="*/ 1121729 h 1977468"/>
                <a:gd name="connsiteX76" fmla="*/ 2470480 w 2682856"/>
                <a:gd name="connsiteY76" fmla="*/ 1103788 h 1977468"/>
                <a:gd name="connsiteX77" fmla="*/ 2487092 w 2682856"/>
                <a:gd name="connsiteY77" fmla="*/ 1058605 h 1977468"/>
                <a:gd name="connsiteX78" fmla="*/ 2482440 w 2682856"/>
                <a:gd name="connsiteY78" fmla="*/ 1043322 h 1977468"/>
                <a:gd name="connsiteX79" fmla="*/ 2457191 w 2682856"/>
                <a:gd name="connsiteY79" fmla="*/ 990165 h 1977468"/>
                <a:gd name="connsiteX80" fmla="*/ 2453204 w 2682856"/>
                <a:gd name="connsiteY80" fmla="*/ 960264 h 1977468"/>
                <a:gd name="connsiteX81" fmla="*/ 2426625 w 2682856"/>
                <a:gd name="connsiteY81" fmla="*/ 973553 h 1977468"/>
                <a:gd name="connsiteX82" fmla="*/ 2419980 w 2682856"/>
                <a:gd name="connsiteY82" fmla="*/ 973553 h 1977468"/>
                <a:gd name="connsiteX83" fmla="*/ 2425296 w 2682856"/>
                <a:gd name="connsiteY83" fmla="*/ 960928 h 1977468"/>
                <a:gd name="connsiteX84" fmla="*/ 2478454 w 2682856"/>
                <a:gd name="connsiteY84" fmla="*/ 865245 h 1977468"/>
                <a:gd name="connsiteX85" fmla="*/ 2479782 w 2682856"/>
                <a:gd name="connsiteY85" fmla="*/ 851291 h 1977468"/>
                <a:gd name="connsiteX86" fmla="*/ 2467158 w 2682856"/>
                <a:gd name="connsiteY86" fmla="*/ 851955 h 1977468"/>
                <a:gd name="connsiteX87" fmla="*/ 2429947 w 2682856"/>
                <a:gd name="connsiteY87" fmla="*/ 855942 h 1977468"/>
                <a:gd name="connsiteX88" fmla="*/ 2500381 w 2682856"/>
                <a:gd name="connsiteY88" fmla="*/ 804114 h 1977468"/>
                <a:gd name="connsiteX89" fmla="*/ 2458520 w 2682856"/>
                <a:gd name="connsiteY89" fmla="*/ 796805 h 1977468"/>
                <a:gd name="connsiteX90" fmla="*/ 2438586 w 2682856"/>
                <a:gd name="connsiteY90" fmla="*/ 788831 h 1977468"/>
                <a:gd name="connsiteX91" fmla="*/ 2452539 w 2682856"/>
                <a:gd name="connsiteY91" fmla="*/ 765575 h 1977468"/>
                <a:gd name="connsiteX92" fmla="*/ 2464500 w 2682856"/>
                <a:gd name="connsiteY92" fmla="*/ 754279 h 1977468"/>
                <a:gd name="connsiteX93" fmla="*/ 2453868 w 2682856"/>
                <a:gd name="connsiteY93" fmla="*/ 722384 h 1977468"/>
                <a:gd name="connsiteX94" fmla="*/ 2473802 w 2682856"/>
                <a:gd name="connsiteY94" fmla="*/ 661918 h 1977468"/>
                <a:gd name="connsiteX95" fmla="*/ 2489749 w 2682856"/>
                <a:gd name="connsiteY95" fmla="*/ 398789 h 1977468"/>
                <a:gd name="connsiteX96" fmla="*/ 2481776 w 2682856"/>
                <a:gd name="connsiteY96" fmla="*/ 380848 h 1977468"/>
                <a:gd name="connsiteX97" fmla="*/ 2459184 w 2682856"/>
                <a:gd name="connsiteY97" fmla="*/ 412078 h 1977468"/>
                <a:gd name="connsiteX98" fmla="*/ 2447888 w 2682856"/>
                <a:gd name="connsiteY98" fmla="*/ 448624 h 1977468"/>
                <a:gd name="connsiteX99" fmla="*/ 2414000 w 2682856"/>
                <a:gd name="connsiteY99" fmla="*/ 582182 h 1977468"/>
                <a:gd name="connsiteX100" fmla="*/ 2396059 w 2682856"/>
                <a:gd name="connsiteY100" fmla="*/ 585504 h 1977468"/>
                <a:gd name="connsiteX101" fmla="*/ 2388750 w 2682856"/>
                <a:gd name="connsiteY101" fmla="*/ 525702 h 1977468"/>
                <a:gd name="connsiteX102" fmla="*/ 2461177 w 2682856"/>
                <a:gd name="connsiteY102" fmla="*/ 376861 h 1977468"/>
                <a:gd name="connsiteX103" fmla="*/ 2428618 w 2682856"/>
                <a:gd name="connsiteY103" fmla="*/ 273204 h 1977468"/>
                <a:gd name="connsiteX104" fmla="*/ 2335593 w 2682856"/>
                <a:gd name="connsiteY104" fmla="*/ 222705 h 1977468"/>
                <a:gd name="connsiteX105" fmla="*/ 2404698 w 2682856"/>
                <a:gd name="connsiteY105" fmla="*/ 238652 h 1977468"/>
                <a:gd name="connsiteX106" fmla="*/ 2446559 w 2682856"/>
                <a:gd name="connsiteY106" fmla="*/ 243968 h 1977468"/>
                <a:gd name="connsiteX107" fmla="*/ 2443901 w 2682856"/>
                <a:gd name="connsiteY107" fmla="*/ 198120 h 1977468"/>
                <a:gd name="connsiteX108" fmla="*/ 2440579 w 2682856"/>
                <a:gd name="connsiteY108" fmla="*/ 190811 h 1977468"/>
                <a:gd name="connsiteX109" fmla="*/ 2355527 w 2682856"/>
                <a:gd name="connsiteY109" fmla="*/ 33332 h 1977468"/>
                <a:gd name="connsiteX110" fmla="*/ 2344896 w 2682856"/>
                <a:gd name="connsiteY110" fmla="*/ 773 h 1977468"/>
                <a:gd name="connsiteX111" fmla="*/ 2534933 w 2682856"/>
                <a:gd name="connsiteY111" fmla="*/ 108 h 1977468"/>
                <a:gd name="connsiteX112" fmla="*/ 2045222 w 2682856"/>
                <a:gd name="connsiteY112" fmla="*/ 108 h 1977468"/>
                <a:gd name="connsiteX113" fmla="*/ 2071801 w 2682856"/>
                <a:gd name="connsiteY113" fmla="*/ 1437 h 1977468"/>
                <a:gd name="connsiteX114" fmla="*/ 2114327 w 2682856"/>
                <a:gd name="connsiteY114" fmla="*/ 42634 h 1977468"/>
                <a:gd name="connsiteX115" fmla="*/ 2031933 w 2682856"/>
                <a:gd name="connsiteY115" fmla="*/ 51272 h 1977468"/>
                <a:gd name="connsiteX116" fmla="*/ 1949539 w 2682856"/>
                <a:gd name="connsiteY116" fmla="*/ 115725 h 1977468"/>
                <a:gd name="connsiteX117" fmla="*/ 1930269 w 2682856"/>
                <a:gd name="connsiteY117" fmla="*/ 265230 h 1977468"/>
                <a:gd name="connsiteX118" fmla="*/ 1926947 w 2682856"/>
                <a:gd name="connsiteY118" fmla="*/ 354933 h 1977468"/>
                <a:gd name="connsiteX119" fmla="*/ 1908342 w 2682856"/>
                <a:gd name="connsiteY119" fmla="*/ 462577 h 1977468"/>
                <a:gd name="connsiteX120" fmla="*/ 1894388 w 2682856"/>
                <a:gd name="connsiteY120" fmla="*/ 620720 h 1977468"/>
                <a:gd name="connsiteX121" fmla="*/ 1895052 w 2682856"/>
                <a:gd name="connsiteY121" fmla="*/ 644641 h 1977468"/>
                <a:gd name="connsiteX122" fmla="*/ 1914986 w 2682856"/>
                <a:gd name="connsiteY122" fmla="*/ 769562 h 1977468"/>
                <a:gd name="connsiteX123" fmla="*/ 1934256 w 2682856"/>
                <a:gd name="connsiteY123" fmla="*/ 824713 h 1977468"/>
                <a:gd name="connsiteX124" fmla="*/ 1940236 w 2682856"/>
                <a:gd name="connsiteY124" fmla="*/ 877870 h 1977468"/>
                <a:gd name="connsiteX125" fmla="*/ 1943559 w 2682856"/>
                <a:gd name="connsiteY125" fmla="*/ 940330 h 1977468"/>
                <a:gd name="connsiteX126" fmla="*/ 1986084 w 2682856"/>
                <a:gd name="connsiteY126" fmla="*/ 1091164 h 1977468"/>
                <a:gd name="connsiteX127" fmla="*/ 2001367 w 2682856"/>
                <a:gd name="connsiteY127" fmla="*/ 1217413 h 1977468"/>
                <a:gd name="connsiteX128" fmla="*/ 2016650 w 2682856"/>
                <a:gd name="connsiteY128" fmla="*/ 1265919 h 1977468"/>
                <a:gd name="connsiteX129" fmla="*/ 2039242 w 2682856"/>
                <a:gd name="connsiteY129" fmla="*/ 1388181 h 1977468"/>
                <a:gd name="connsiteX130" fmla="*/ 2057182 w 2682856"/>
                <a:gd name="connsiteY130" fmla="*/ 1418746 h 1977468"/>
                <a:gd name="connsiteX131" fmla="*/ 2128945 w 2682856"/>
                <a:gd name="connsiteY131" fmla="*/ 1484529 h 1977468"/>
                <a:gd name="connsiteX132" fmla="*/ 2191405 w 2682856"/>
                <a:gd name="connsiteY132" fmla="*/ 1634698 h 1977468"/>
                <a:gd name="connsiteX133" fmla="*/ 2191405 w 2682856"/>
                <a:gd name="connsiteY133" fmla="*/ 1643336 h 1977468"/>
                <a:gd name="connsiteX134" fmla="*/ 2101702 w 2682856"/>
                <a:gd name="connsiteY134" fmla="*/ 1589514 h 1977468"/>
                <a:gd name="connsiteX135" fmla="*/ 1705015 w 2682856"/>
                <a:gd name="connsiteY135" fmla="*/ 1521739 h 1977468"/>
                <a:gd name="connsiteX136" fmla="*/ 1283077 w 2682856"/>
                <a:gd name="connsiteY136" fmla="*/ 1509114 h 1977468"/>
                <a:gd name="connsiteX137" fmla="*/ 1054500 w 2682856"/>
                <a:gd name="connsiteY137" fmla="*/ 1529712 h 1977468"/>
                <a:gd name="connsiteX138" fmla="*/ 1017290 w 2682856"/>
                <a:gd name="connsiteY138" fmla="*/ 1532370 h 1977468"/>
                <a:gd name="connsiteX139" fmla="*/ 1002672 w 2682856"/>
                <a:gd name="connsiteY139" fmla="*/ 1491838 h 1977468"/>
                <a:gd name="connsiteX140" fmla="*/ 976093 w 2682856"/>
                <a:gd name="connsiteY140" fmla="*/ 1465259 h 1977468"/>
                <a:gd name="connsiteX141" fmla="*/ 985396 w 2682856"/>
                <a:gd name="connsiteY141" fmla="*/ 1428713 h 1977468"/>
                <a:gd name="connsiteX142" fmla="*/ 1027257 w 2682856"/>
                <a:gd name="connsiteY142" fmla="*/ 1412102 h 1977468"/>
                <a:gd name="connsiteX143" fmla="*/ 1037889 w 2682856"/>
                <a:gd name="connsiteY143" fmla="*/ 1389510 h 1977468"/>
                <a:gd name="connsiteX144" fmla="*/ 1019948 w 2682856"/>
                <a:gd name="connsiteY144" fmla="*/ 1380872 h 1977468"/>
                <a:gd name="connsiteX145" fmla="*/ 977422 w 2682856"/>
                <a:gd name="connsiteY145" fmla="*/ 1376221 h 1977468"/>
                <a:gd name="connsiteX146" fmla="*/ 814628 w 2682856"/>
                <a:gd name="connsiteY146" fmla="*/ 1376885 h 1977468"/>
                <a:gd name="connsiteX147" fmla="*/ 789378 w 2682856"/>
                <a:gd name="connsiteY147" fmla="*/ 1372234 h 1977468"/>
                <a:gd name="connsiteX148" fmla="*/ 938219 w 2682856"/>
                <a:gd name="connsiteY148" fmla="*/ 1277879 h 1977468"/>
                <a:gd name="connsiteX149" fmla="*/ 863134 w 2682856"/>
                <a:gd name="connsiteY149" fmla="*/ 1222729 h 1977468"/>
                <a:gd name="connsiteX150" fmla="*/ 865127 w 2682856"/>
                <a:gd name="connsiteY150" fmla="*/ 1153624 h 1977468"/>
                <a:gd name="connsiteX151" fmla="*/ 889713 w 2682856"/>
                <a:gd name="connsiteY151" fmla="*/ 1095815 h 1977468"/>
                <a:gd name="connsiteX152" fmla="*/ 958153 w 2682856"/>
                <a:gd name="connsiteY152" fmla="*/ 1070566 h 1977468"/>
                <a:gd name="connsiteX153" fmla="*/ 867785 w 2682856"/>
                <a:gd name="connsiteY153" fmla="*/ 1065914 h 1977468"/>
                <a:gd name="connsiteX154" fmla="*/ 853167 w 2682856"/>
                <a:gd name="connsiteY154" fmla="*/ 1029369 h 1977468"/>
                <a:gd name="connsiteX155" fmla="*/ 879746 w 2682856"/>
                <a:gd name="connsiteY155" fmla="*/ 1000132 h 1977468"/>
                <a:gd name="connsiteX156" fmla="*/ 952837 w 2682856"/>
                <a:gd name="connsiteY156" fmla="*/ 972224 h 1977468"/>
                <a:gd name="connsiteX157" fmla="*/ 990047 w 2682856"/>
                <a:gd name="connsiteY157" fmla="*/ 971560 h 1977468"/>
                <a:gd name="connsiteX158" fmla="*/ 970778 w 2682856"/>
                <a:gd name="connsiteY158" fmla="*/ 943652 h 1977468"/>
                <a:gd name="connsiteX159" fmla="*/ 914962 w 2682856"/>
                <a:gd name="connsiteY159" fmla="*/ 892488 h 1977468"/>
                <a:gd name="connsiteX160" fmla="*/ 834562 w 2682856"/>
                <a:gd name="connsiteY160" fmla="*/ 857272 h 1977468"/>
                <a:gd name="connsiteX161" fmla="*/ 819944 w 2682856"/>
                <a:gd name="connsiteY161" fmla="*/ 841989 h 1977468"/>
                <a:gd name="connsiteX162" fmla="*/ 841207 w 2682856"/>
                <a:gd name="connsiteY162" fmla="*/ 835344 h 1977468"/>
                <a:gd name="connsiteX163" fmla="*/ 880410 w 2682856"/>
                <a:gd name="connsiteY163" fmla="*/ 826706 h 1977468"/>
                <a:gd name="connsiteX164" fmla="*/ 841871 w 2682856"/>
                <a:gd name="connsiteY164" fmla="*/ 805443 h 1977468"/>
                <a:gd name="connsiteX165" fmla="*/ 929581 w 2682856"/>
                <a:gd name="connsiteY165" fmla="*/ 746970 h 1977468"/>
                <a:gd name="connsiteX166" fmla="*/ 716287 w 2682856"/>
                <a:gd name="connsiteY166" fmla="*/ 601451 h 1977468"/>
                <a:gd name="connsiteX167" fmla="*/ 717616 w 2682856"/>
                <a:gd name="connsiteY167" fmla="*/ 600122 h 1977468"/>
                <a:gd name="connsiteX168" fmla="*/ 897022 w 2682856"/>
                <a:gd name="connsiteY168" fmla="*/ 660588 h 1977468"/>
                <a:gd name="connsiteX169" fmla="*/ 877088 w 2682856"/>
                <a:gd name="connsiteY169" fmla="*/ 560254 h 1977468"/>
                <a:gd name="connsiteX170" fmla="*/ 860476 w 2682856"/>
                <a:gd name="connsiteY170" fmla="*/ 463906 h 1977468"/>
                <a:gd name="connsiteX171" fmla="*/ 858483 w 2682856"/>
                <a:gd name="connsiteY171" fmla="*/ 436663 h 1977468"/>
                <a:gd name="connsiteX172" fmla="*/ 861805 w 2682856"/>
                <a:gd name="connsiteY172" fmla="*/ 393473 h 1977468"/>
                <a:gd name="connsiteX173" fmla="*/ 847851 w 2682856"/>
                <a:gd name="connsiteY173" fmla="*/ 352940 h 1977468"/>
                <a:gd name="connsiteX174" fmla="*/ 845858 w 2682856"/>
                <a:gd name="connsiteY174" fmla="*/ 337657 h 1977468"/>
                <a:gd name="connsiteX175" fmla="*/ 863134 w 2682856"/>
                <a:gd name="connsiteY175" fmla="*/ 338986 h 1977468"/>
                <a:gd name="connsiteX176" fmla="*/ 1007323 w 2682856"/>
                <a:gd name="connsiteY176" fmla="*/ 386163 h 1977468"/>
                <a:gd name="connsiteX177" fmla="*/ 1036560 w 2682856"/>
                <a:gd name="connsiteY177" fmla="*/ 386828 h 1977468"/>
                <a:gd name="connsiteX178" fmla="*/ 993369 w 2682856"/>
                <a:gd name="connsiteY178" fmla="*/ 350947 h 1977468"/>
                <a:gd name="connsiteX179" fmla="*/ 608643 w 2682856"/>
                <a:gd name="connsiteY179" fmla="*/ 2101 h 1977468"/>
                <a:gd name="connsiteX180" fmla="*/ 772102 w 2682856"/>
                <a:gd name="connsiteY180" fmla="*/ 1437 h 1977468"/>
                <a:gd name="connsiteX181" fmla="*/ 2045222 w 2682856"/>
                <a:gd name="connsiteY18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2682856" h="1977468">
                  <a:moveTo>
                    <a:pt x="1049185" y="392144"/>
                  </a:moveTo>
                  <a:cubicBezTo>
                    <a:pt x="1048520" y="392808"/>
                    <a:pt x="1047856" y="392808"/>
                    <a:pt x="1047191" y="393473"/>
                  </a:cubicBezTo>
                  <a:cubicBezTo>
                    <a:pt x="1047856" y="394137"/>
                    <a:pt x="1047856" y="394802"/>
                    <a:pt x="1048520" y="395466"/>
                  </a:cubicBezTo>
                  <a:cubicBezTo>
                    <a:pt x="1049185" y="394802"/>
                    <a:pt x="1050514" y="394137"/>
                    <a:pt x="1051178" y="393473"/>
                  </a:cubicBezTo>
                  <a:cubicBezTo>
                    <a:pt x="1050514" y="392808"/>
                    <a:pt x="1049849" y="392808"/>
                    <a:pt x="1049185" y="392144"/>
                  </a:cubicBezTo>
                  <a:close/>
                  <a:moveTo>
                    <a:pt x="396678" y="164896"/>
                  </a:moveTo>
                  <a:cubicBezTo>
                    <a:pt x="380731" y="181508"/>
                    <a:pt x="380731" y="199448"/>
                    <a:pt x="380731" y="217389"/>
                  </a:cubicBezTo>
                  <a:cubicBezTo>
                    <a:pt x="379402" y="281842"/>
                    <a:pt x="400000" y="345631"/>
                    <a:pt x="381395" y="410749"/>
                  </a:cubicBezTo>
                  <a:cubicBezTo>
                    <a:pt x="377408" y="425368"/>
                    <a:pt x="390033" y="435335"/>
                    <a:pt x="398007" y="445967"/>
                  </a:cubicBezTo>
                  <a:cubicBezTo>
                    <a:pt x="399336" y="447959"/>
                    <a:pt x="404651" y="448624"/>
                    <a:pt x="404651" y="448624"/>
                  </a:cubicBezTo>
                  <a:cubicBezTo>
                    <a:pt x="412625" y="430684"/>
                    <a:pt x="428572" y="439986"/>
                    <a:pt x="441197" y="437327"/>
                  </a:cubicBezTo>
                  <a:cubicBezTo>
                    <a:pt x="448506" y="435999"/>
                    <a:pt x="451164" y="433342"/>
                    <a:pt x="449171" y="424703"/>
                  </a:cubicBezTo>
                  <a:cubicBezTo>
                    <a:pt x="441862" y="380183"/>
                    <a:pt x="443855" y="334335"/>
                    <a:pt x="427908" y="291145"/>
                  </a:cubicBezTo>
                  <a:cubicBezTo>
                    <a:pt x="413289" y="251277"/>
                    <a:pt x="413289" y="208086"/>
                    <a:pt x="396678" y="164896"/>
                  </a:cubicBezTo>
                  <a:close/>
                  <a:moveTo>
                    <a:pt x="412625" y="1437"/>
                  </a:moveTo>
                  <a:cubicBezTo>
                    <a:pt x="423256" y="36654"/>
                    <a:pt x="427243" y="73199"/>
                    <a:pt x="427243" y="109081"/>
                  </a:cubicBezTo>
                  <a:cubicBezTo>
                    <a:pt x="427908" y="190146"/>
                    <a:pt x="453822" y="264566"/>
                    <a:pt x="477743" y="338986"/>
                  </a:cubicBezTo>
                  <a:cubicBezTo>
                    <a:pt x="488374" y="373539"/>
                    <a:pt x="487045" y="406762"/>
                    <a:pt x="487045" y="441315"/>
                  </a:cubicBezTo>
                  <a:cubicBezTo>
                    <a:pt x="487045" y="481848"/>
                    <a:pt x="499006" y="520387"/>
                    <a:pt x="507644" y="558926"/>
                  </a:cubicBezTo>
                  <a:cubicBezTo>
                    <a:pt x="514288" y="588163"/>
                    <a:pt x="513624" y="618064"/>
                    <a:pt x="528907" y="645971"/>
                  </a:cubicBezTo>
                  <a:cubicBezTo>
                    <a:pt x="538874" y="665241"/>
                    <a:pt x="522262" y="689161"/>
                    <a:pt x="524920" y="711753"/>
                  </a:cubicBezTo>
                  <a:cubicBezTo>
                    <a:pt x="526249" y="722385"/>
                    <a:pt x="524255" y="734345"/>
                    <a:pt x="534887" y="740325"/>
                  </a:cubicBezTo>
                  <a:cubicBezTo>
                    <a:pt x="564124" y="755608"/>
                    <a:pt x="564788" y="781522"/>
                    <a:pt x="564788" y="810095"/>
                  </a:cubicBezTo>
                  <a:cubicBezTo>
                    <a:pt x="564124" y="820726"/>
                    <a:pt x="564124" y="831357"/>
                    <a:pt x="564124" y="841989"/>
                  </a:cubicBezTo>
                  <a:cubicBezTo>
                    <a:pt x="505650" y="892488"/>
                    <a:pt x="429901" y="905113"/>
                    <a:pt x="360797" y="931028"/>
                  </a:cubicBezTo>
                  <a:cubicBezTo>
                    <a:pt x="295679" y="955613"/>
                    <a:pt x="228568" y="973553"/>
                    <a:pt x="162785" y="994816"/>
                  </a:cubicBezTo>
                  <a:cubicBezTo>
                    <a:pt x="125575" y="1006777"/>
                    <a:pt x="91023" y="1003454"/>
                    <a:pt x="58464" y="981527"/>
                  </a:cubicBezTo>
                  <a:cubicBezTo>
                    <a:pt x="71089" y="970231"/>
                    <a:pt x="71089" y="954948"/>
                    <a:pt x="71089" y="939666"/>
                  </a:cubicBezTo>
                  <a:cubicBezTo>
                    <a:pt x="71753" y="870561"/>
                    <a:pt x="63780" y="802121"/>
                    <a:pt x="47168" y="735010"/>
                  </a:cubicBezTo>
                  <a:cubicBezTo>
                    <a:pt x="41852" y="712418"/>
                    <a:pt x="45175" y="688497"/>
                    <a:pt x="36537" y="666570"/>
                  </a:cubicBezTo>
                  <a:cubicBezTo>
                    <a:pt x="21918" y="630688"/>
                    <a:pt x="29892" y="589491"/>
                    <a:pt x="12616" y="553610"/>
                  </a:cubicBezTo>
                  <a:cubicBezTo>
                    <a:pt x="11287" y="550952"/>
                    <a:pt x="13280" y="546301"/>
                    <a:pt x="13945" y="542979"/>
                  </a:cubicBezTo>
                  <a:cubicBezTo>
                    <a:pt x="21254" y="513078"/>
                    <a:pt x="37201" y="485835"/>
                    <a:pt x="33214" y="451282"/>
                  </a:cubicBezTo>
                  <a:cubicBezTo>
                    <a:pt x="28563" y="410084"/>
                    <a:pt x="37201" y="367558"/>
                    <a:pt x="31221" y="326361"/>
                  </a:cubicBezTo>
                  <a:cubicBezTo>
                    <a:pt x="27899" y="306427"/>
                    <a:pt x="23247" y="291145"/>
                    <a:pt x="35208" y="273204"/>
                  </a:cubicBezTo>
                  <a:cubicBezTo>
                    <a:pt x="44510" y="259250"/>
                    <a:pt x="36537" y="251941"/>
                    <a:pt x="20589" y="253270"/>
                  </a:cubicBezTo>
                  <a:cubicBezTo>
                    <a:pt x="1984" y="254599"/>
                    <a:pt x="-2667" y="243968"/>
                    <a:pt x="1320" y="230014"/>
                  </a:cubicBezTo>
                  <a:cubicBezTo>
                    <a:pt x="15274" y="182837"/>
                    <a:pt x="21254" y="134330"/>
                    <a:pt x="41852" y="89147"/>
                  </a:cubicBezTo>
                  <a:cubicBezTo>
                    <a:pt x="55142" y="60575"/>
                    <a:pt x="74411" y="33996"/>
                    <a:pt x="81720" y="2101"/>
                  </a:cubicBezTo>
                  <a:cubicBezTo>
                    <a:pt x="192022" y="2101"/>
                    <a:pt x="302323" y="1437"/>
                    <a:pt x="412625" y="1437"/>
                  </a:cubicBezTo>
                  <a:close/>
                  <a:moveTo>
                    <a:pt x="2534933" y="108"/>
                  </a:moveTo>
                  <a:cubicBezTo>
                    <a:pt x="2540913" y="108"/>
                    <a:pt x="2547558" y="-1220"/>
                    <a:pt x="2551545" y="5424"/>
                  </a:cubicBezTo>
                  <a:cubicBezTo>
                    <a:pt x="2587426" y="62568"/>
                    <a:pt x="2626630" y="119048"/>
                    <a:pt x="2629952" y="190146"/>
                  </a:cubicBezTo>
                  <a:cubicBezTo>
                    <a:pt x="2630616" y="212738"/>
                    <a:pt x="2638590" y="233336"/>
                    <a:pt x="2653208" y="251277"/>
                  </a:cubicBezTo>
                  <a:cubicBezTo>
                    <a:pt x="2687761" y="294467"/>
                    <a:pt x="2687761" y="342974"/>
                    <a:pt x="2675136" y="392809"/>
                  </a:cubicBezTo>
                  <a:cubicBezTo>
                    <a:pt x="2669820" y="413407"/>
                    <a:pt x="2669155" y="433341"/>
                    <a:pt x="2670485" y="453940"/>
                  </a:cubicBezTo>
                  <a:cubicBezTo>
                    <a:pt x="2680452" y="576201"/>
                    <a:pt x="2673142" y="697799"/>
                    <a:pt x="2663175" y="819397"/>
                  </a:cubicBezTo>
                  <a:cubicBezTo>
                    <a:pt x="2655866" y="911757"/>
                    <a:pt x="2648557" y="1004783"/>
                    <a:pt x="2660517" y="1097144"/>
                  </a:cubicBezTo>
                  <a:cubicBezTo>
                    <a:pt x="2662511" y="1111098"/>
                    <a:pt x="2661846" y="1126380"/>
                    <a:pt x="2667162" y="1139005"/>
                  </a:cubicBezTo>
                  <a:cubicBezTo>
                    <a:pt x="2682445" y="1175551"/>
                    <a:pt x="2668491" y="1204123"/>
                    <a:pt x="2643241" y="1228044"/>
                  </a:cubicBezTo>
                  <a:cubicBezTo>
                    <a:pt x="2615998" y="1253958"/>
                    <a:pt x="2605367" y="1279872"/>
                    <a:pt x="2629287" y="1313760"/>
                  </a:cubicBezTo>
                  <a:cubicBezTo>
                    <a:pt x="2634603" y="1321069"/>
                    <a:pt x="2635932" y="1332365"/>
                    <a:pt x="2636597" y="1341668"/>
                  </a:cubicBezTo>
                  <a:cubicBezTo>
                    <a:pt x="2642577" y="1464594"/>
                    <a:pt x="2655202" y="1586856"/>
                    <a:pt x="2643906" y="1709782"/>
                  </a:cubicBezTo>
                  <a:cubicBezTo>
                    <a:pt x="2641912" y="1730381"/>
                    <a:pt x="2643906" y="1750979"/>
                    <a:pt x="2643906" y="1771578"/>
                  </a:cubicBezTo>
                  <a:cubicBezTo>
                    <a:pt x="2643906" y="1792176"/>
                    <a:pt x="2647893" y="1812110"/>
                    <a:pt x="2661846" y="1828722"/>
                  </a:cubicBezTo>
                  <a:cubicBezTo>
                    <a:pt x="2648557" y="1857294"/>
                    <a:pt x="2640583" y="1888524"/>
                    <a:pt x="2617992" y="1911781"/>
                  </a:cubicBezTo>
                  <a:cubicBezTo>
                    <a:pt x="2562841" y="1966931"/>
                    <a:pt x="2496394" y="1987530"/>
                    <a:pt x="2419980" y="1972911"/>
                  </a:cubicBezTo>
                  <a:cubicBezTo>
                    <a:pt x="2415329" y="1964273"/>
                    <a:pt x="2406691" y="1962280"/>
                    <a:pt x="2399382" y="1957629"/>
                  </a:cubicBezTo>
                  <a:cubicBezTo>
                    <a:pt x="2390744" y="1911781"/>
                    <a:pt x="2375461" y="1869255"/>
                    <a:pt x="2352869" y="1828058"/>
                  </a:cubicBezTo>
                  <a:cubicBezTo>
                    <a:pt x="2323633" y="1774900"/>
                    <a:pt x="2299047" y="1719085"/>
                    <a:pt x="2302370" y="1655296"/>
                  </a:cubicBezTo>
                  <a:cubicBezTo>
                    <a:pt x="2305028" y="1602803"/>
                    <a:pt x="2302370" y="1550310"/>
                    <a:pt x="2302370" y="1497817"/>
                  </a:cubicBezTo>
                  <a:cubicBezTo>
                    <a:pt x="2348218" y="1568251"/>
                    <a:pt x="2463171" y="1550310"/>
                    <a:pt x="2501710" y="1506456"/>
                  </a:cubicBezTo>
                  <a:cubicBezTo>
                    <a:pt x="2492407" y="1499146"/>
                    <a:pt x="2478454" y="1508449"/>
                    <a:pt x="2468487" y="1495824"/>
                  </a:cubicBezTo>
                  <a:cubicBezTo>
                    <a:pt x="2485763" y="1486522"/>
                    <a:pt x="2509683" y="1479212"/>
                    <a:pt x="2489749" y="1451969"/>
                  </a:cubicBezTo>
                  <a:cubicBezTo>
                    <a:pt x="2485763" y="1445989"/>
                    <a:pt x="2493072" y="1439344"/>
                    <a:pt x="2497723" y="1433364"/>
                  </a:cubicBezTo>
                  <a:cubicBezTo>
                    <a:pt x="2504368" y="1425391"/>
                    <a:pt x="2514335" y="1419410"/>
                    <a:pt x="2518322" y="1408114"/>
                  </a:cubicBezTo>
                  <a:cubicBezTo>
                    <a:pt x="2501710" y="1404792"/>
                    <a:pt x="2487092" y="1422068"/>
                    <a:pt x="2470480" y="1414759"/>
                  </a:cubicBezTo>
                  <a:cubicBezTo>
                    <a:pt x="2470480" y="1405457"/>
                    <a:pt x="2478454" y="1404128"/>
                    <a:pt x="2482440" y="1400141"/>
                  </a:cubicBezTo>
                  <a:cubicBezTo>
                    <a:pt x="2514999" y="1370240"/>
                    <a:pt x="2514999" y="1370904"/>
                    <a:pt x="2484434" y="1339674"/>
                  </a:cubicBezTo>
                  <a:cubicBezTo>
                    <a:pt x="2483769" y="1339010"/>
                    <a:pt x="2483105" y="1338345"/>
                    <a:pt x="2482440" y="1337681"/>
                  </a:cubicBezTo>
                  <a:cubicBezTo>
                    <a:pt x="2462506" y="1321734"/>
                    <a:pt x="2458520" y="1303129"/>
                    <a:pt x="2467822" y="1278543"/>
                  </a:cubicBezTo>
                  <a:cubicBezTo>
                    <a:pt x="2475131" y="1257945"/>
                    <a:pt x="2483769" y="1237346"/>
                    <a:pt x="2484434" y="1214090"/>
                  </a:cubicBezTo>
                  <a:cubicBezTo>
                    <a:pt x="2485098" y="1213426"/>
                    <a:pt x="2485763" y="1212097"/>
                    <a:pt x="2486427" y="1211432"/>
                  </a:cubicBezTo>
                  <a:cubicBezTo>
                    <a:pt x="2485763" y="1212097"/>
                    <a:pt x="2484434" y="1212761"/>
                    <a:pt x="2483769" y="1213426"/>
                  </a:cubicBezTo>
                  <a:cubicBezTo>
                    <a:pt x="2475796" y="1215419"/>
                    <a:pt x="2473802" y="1226050"/>
                    <a:pt x="2461842" y="1226050"/>
                  </a:cubicBezTo>
                  <a:cubicBezTo>
                    <a:pt x="2471144" y="1192163"/>
                    <a:pt x="2479782" y="1159604"/>
                    <a:pt x="2490414" y="1121729"/>
                  </a:cubicBezTo>
                  <a:cubicBezTo>
                    <a:pt x="2453204" y="1139670"/>
                    <a:pt x="2465828" y="1118407"/>
                    <a:pt x="2470480" y="1103788"/>
                  </a:cubicBezTo>
                  <a:cubicBezTo>
                    <a:pt x="2475796" y="1088506"/>
                    <a:pt x="2481776" y="1073887"/>
                    <a:pt x="2487092" y="1058605"/>
                  </a:cubicBezTo>
                  <a:cubicBezTo>
                    <a:pt x="2489749" y="1051960"/>
                    <a:pt x="2491078" y="1045315"/>
                    <a:pt x="2482440" y="1043322"/>
                  </a:cubicBezTo>
                  <a:cubicBezTo>
                    <a:pt x="2450546" y="1036677"/>
                    <a:pt x="2458520" y="1011427"/>
                    <a:pt x="2457191" y="990165"/>
                  </a:cubicBezTo>
                  <a:cubicBezTo>
                    <a:pt x="2456526" y="980198"/>
                    <a:pt x="2462506" y="965579"/>
                    <a:pt x="2453204" y="960264"/>
                  </a:cubicBezTo>
                  <a:cubicBezTo>
                    <a:pt x="2443901" y="955612"/>
                    <a:pt x="2435263" y="968902"/>
                    <a:pt x="2426625" y="973553"/>
                  </a:cubicBezTo>
                  <a:cubicBezTo>
                    <a:pt x="2425296" y="974217"/>
                    <a:pt x="2423967" y="973553"/>
                    <a:pt x="2419980" y="973553"/>
                  </a:cubicBezTo>
                  <a:cubicBezTo>
                    <a:pt x="2421974" y="968902"/>
                    <a:pt x="2423303" y="964915"/>
                    <a:pt x="2425296" y="960928"/>
                  </a:cubicBezTo>
                  <a:cubicBezTo>
                    <a:pt x="2443237" y="929034"/>
                    <a:pt x="2461177" y="897139"/>
                    <a:pt x="2478454" y="865245"/>
                  </a:cubicBezTo>
                  <a:cubicBezTo>
                    <a:pt x="2480447" y="861258"/>
                    <a:pt x="2485763" y="855942"/>
                    <a:pt x="2479782" y="851291"/>
                  </a:cubicBezTo>
                  <a:cubicBezTo>
                    <a:pt x="2477125" y="849298"/>
                    <a:pt x="2471809" y="851291"/>
                    <a:pt x="2467158" y="851955"/>
                  </a:cubicBezTo>
                  <a:cubicBezTo>
                    <a:pt x="2455861" y="853284"/>
                    <a:pt x="2445230" y="863251"/>
                    <a:pt x="2429947" y="855942"/>
                  </a:cubicBezTo>
                  <a:cubicBezTo>
                    <a:pt x="2449881" y="833350"/>
                    <a:pt x="2479118" y="826706"/>
                    <a:pt x="2500381" y="804114"/>
                  </a:cubicBezTo>
                  <a:cubicBezTo>
                    <a:pt x="2483769" y="801456"/>
                    <a:pt x="2471144" y="799462"/>
                    <a:pt x="2458520" y="796805"/>
                  </a:cubicBezTo>
                  <a:cubicBezTo>
                    <a:pt x="2451210" y="794811"/>
                    <a:pt x="2439914" y="800127"/>
                    <a:pt x="2438586" y="788831"/>
                  </a:cubicBezTo>
                  <a:cubicBezTo>
                    <a:pt x="2437921" y="779528"/>
                    <a:pt x="2441908" y="769561"/>
                    <a:pt x="2452539" y="765575"/>
                  </a:cubicBezTo>
                  <a:cubicBezTo>
                    <a:pt x="2457191" y="763581"/>
                    <a:pt x="2462506" y="762252"/>
                    <a:pt x="2464500" y="754279"/>
                  </a:cubicBezTo>
                  <a:cubicBezTo>
                    <a:pt x="2444566" y="749627"/>
                    <a:pt x="2447223" y="737003"/>
                    <a:pt x="2453868" y="722384"/>
                  </a:cubicBezTo>
                  <a:cubicBezTo>
                    <a:pt x="2462506" y="703115"/>
                    <a:pt x="2468487" y="682516"/>
                    <a:pt x="2473802" y="661918"/>
                  </a:cubicBezTo>
                  <a:cubicBezTo>
                    <a:pt x="2496394" y="574873"/>
                    <a:pt x="2487756" y="486498"/>
                    <a:pt x="2489749" y="398789"/>
                  </a:cubicBezTo>
                  <a:cubicBezTo>
                    <a:pt x="2489749" y="392809"/>
                    <a:pt x="2489749" y="386164"/>
                    <a:pt x="2481776" y="380848"/>
                  </a:cubicBezTo>
                  <a:cubicBezTo>
                    <a:pt x="2477789" y="394138"/>
                    <a:pt x="2467822" y="402776"/>
                    <a:pt x="2459184" y="412078"/>
                  </a:cubicBezTo>
                  <a:cubicBezTo>
                    <a:pt x="2449217" y="422045"/>
                    <a:pt x="2445230" y="434670"/>
                    <a:pt x="2447888" y="448624"/>
                  </a:cubicBezTo>
                  <a:cubicBezTo>
                    <a:pt x="2457855" y="498459"/>
                    <a:pt x="2435263" y="540320"/>
                    <a:pt x="2414000" y="582182"/>
                  </a:cubicBezTo>
                  <a:cubicBezTo>
                    <a:pt x="2409349" y="590820"/>
                    <a:pt x="2401375" y="595471"/>
                    <a:pt x="2396059" y="585504"/>
                  </a:cubicBezTo>
                  <a:cubicBezTo>
                    <a:pt x="2386092" y="566899"/>
                    <a:pt x="2375461" y="546965"/>
                    <a:pt x="2388750" y="525702"/>
                  </a:cubicBezTo>
                  <a:cubicBezTo>
                    <a:pt x="2418651" y="479189"/>
                    <a:pt x="2440579" y="428025"/>
                    <a:pt x="2461177" y="376861"/>
                  </a:cubicBezTo>
                  <a:cubicBezTo>
                    <a:pt x="2481776" y="326362"/>
                    <a:pt x="2481111" y="299119"/>
                    <a:pt x="2428618" y="273204"/>
                  </a:cubicBezTo>
                  <a:cubicBezTo>
                    <a:pt x="2397388" y="257257"/>
                    <a:pt x="2366823" y="239317"/>
                    <a:pt x="2335593" y="222705"/>
                  </a:cubicBezTo>
                  <a:cubicBezTo>
                    <a:pt x="2359514" y="225363"/>
                    <a:pt x="2382106" y="233336"/>
                    <a:pt x="2404698" y="238652"/>
                  </a:cubicBezTo>
                  <a:cubicBezTo>
                    <a:pt x="2418651" y="241975"/>
                    <a:pt x="2433270" y="257922"/>
                    <a:pt x="2446559" y="243968"/>
                  </a:cubicBezTo>
                  <a:cubicBezTo>
                    <a:pt x="2459184" y="230679"/>
                    <a:pt x="2445894" y="213402"/>
                    <a:pt x="2443901" y="198120"/>
                  </a:cubicBezTo>
                  <a:cubicBezTo>
                    <a:pt x="2443237" y="195462"/>
                    <a:pt x="2441908" y="193468"/>
                    <a:pt x="2440579" y="190811"/>
                  </a:cubicBezTo>
                  <a:cubicBezTo>
                    <a:pt x="2414000" y="137653"/>
                    <a:pt x="2388086" y="83831"/>
                    <a:pt x="2355527" y="33332"/>
                  </a:cubicBezTo>
                  <a:cubicBezTo>
                    <a:pt x="2348882" y="24694"/>
                    <a:pt x="2342902" y="14727"/>
                    <a:pt x="2344896" y="773"/>
                  </a:cubicBezTo>
                  <a:cubicBezTo>
                    <a:pt x="2408020" y="773"/>
                    <a:pt x="2471809" y="108"/>
                    <a:pt x="2534933" y="108"/>
                  </a:cubicBezTo>
                  <a:close/>
                  <a:moveTo>
                    <a:pt x="2045222" y="108"/>
                  </a:moveTo>
                  <a:cubicBezTo>
                    <a:pt x="2053860" y="108"/>
                    <a:pt x="2063163" y="772"/>
                    <a:pt x="2071801" y="1437"/>
                  </a:cubicBezTo>
                  <a:cubicBezTo>
                    <a:pt x="2083097" y="18713"/>
                    <a:pt x="2101702" y="27351"/>
                    <a:pt x="2114327" y="42634"/>
                  </a:cubicBezTo>
                  <a:cubicBezTo>
                    <a:pt x="2087083" y="45956"/>
                    <a:pt x="2059176" y="51936"/>
                    <a:pt x="2031933" y="51272"/>
                  </a:cubicBezTo>
                  <a:cubicBezTo>
                    <a:pt x="1985420" y="49943"/>
                    <a:pt x="1965486" y="82502"/>
                    <a:pt x="1949539" y="115725"/>
                  </a:cubicBezTo>
                  <a:cubicBezTo>
                    <a:pt x="1927611" y="162238"/>
                    <a:pt x="1923625" y="214731"/>
                    <a:pt x="1930269" y="265230"/>
                  </a:cubicBezTo>
                  <a:cubicBezTo>
                    <a:pt x="1934920" y="296460"/>
                    <a:pt x="1934256" y="325032"/>
                    <a:pt x="1926947" y="354933"/>
                  </a:cubicBezTo>
                  <a:cubicBezTo>
                    <a:pt x="1917644" y="390150"/>
                    <a:pt x="1919638" y="428689"/>
                    <a:pt x="1908342" y="462577"/>
                  </a:cubicBezTo>
                  <a:cubicBezTo>
                    <a:pt x="1891066" y="515070"/>
                    <a:pt x="1899039" y="568227"/>
                    <a:pt x="1894388" y="620720"/>
                  </a:cubicBezTo>
                  <a:cubicBezTo>
                    <a:pt x="1893724" y="628694"/>
                    <a:pt x="1891730" y="637996"/>
                    <a:pt x="1895052" y="644641"/>
                  </a:cubicBezTo>
                  <a:cubicBezTo>
                    <a:pt x="1916980" y="683845"/>
                    <a:pt x="1909006" y="727701"/>
                    <a:pt x="1914986" y="769562"/>
                  </a:cubicBezTo>
                  <a:cubicBezTo>
                    <a:pt x="1917644" y="789496"/>
                    <a:pt x="1922960" y="808101"/>
                    <a:pt x="1934256" y="824713"/>
                  </a:cubicBezTo>
                  <a:cubicBezTo>
                    <a:pt x="1945552" y="841324"/>
                    <a:pt x="1950868" y="862587"/>
                    <a:pt x="1940236" y="877870"/>
                  </a:cubicBezTo>
                  <a:cubicBezTo>
                    <a:pt x="1924953" y="901791"/>
                    <a:pt x="1934256" y="920396"/>
                    <a:pt x="1943559" y="940330"/>
                  </a:cubicBezTo>
                  <a:cubicBezTo>
                    <a:pt x="1966815" y="988172"/>
                    <a:pt x="1982098" y="1039336"/>
                    <a:pt x="1986084" y="1091164"/>
                  </a:cubicBezTo>
                  <a:cubicBezTo>
                    <a:pt x="1989407" y="1133690"/>
                    <a:pt x="1991400" y="1175551"/>
                    <a:pt x="2001367" y="1217413"/>
                  </a:cubicBezTo>
                  <a:cubicBezTo>
                    <a:pt x="2005354" y="1234025"/>
                    <a:pt x="2010005" y="1249972"/>
                    <a:pt x="2016650" y="1265919"/>
                  </a:cubicBezTo>
                  <a:cubicBezTo>
                    <a:pt x="2033926" y="1304458"/>
                    <a:pt x="2043893" y="1344990"/>
                    <a:pt x="2039242" y="1388181"/>
                  </a:cubicBezTo>
                  <a:cubicBezTo>
                    <a:pt x="2037248" y="1403464"/>
                    <a:pt x="2041235" y="1416089"/>
                    <a:pt x="2057182" y="1418746"/>
                  </a:cubicBezTo>
                  <a:cubicBezTo>
                    <a:pt x="2096386" y="1424062"/>
                    <a:pt x="2114327" y="1455292"/>
                    <a:pt x="2128945" y="1484529"/>
                  </a:cubicBezTo>
                  <a:cubicBezTo>
                    <a:pt x="2153530" y="1533035"/>
                    <a:pt x="2170806" y="1584863"/>
                    <a:pt x="2191405" y="1634698"/>
                  </a:cubicBezTo>
                  <a:cubicBezTo>
                    <a:pt x="2193398" y="1636027"/>
                    <a:pt x="2192069" y="1640014"/>
                    <a:pt x="2191405" y="1643336"/>
                  </a:cubicBezTo>
                  <a:cubicBezTo>
                    <a:pt x="2169477" y="1612106"/>
                    <a:pt x="2135590" y="1600146"/>
                    <a:pt x="2101702" y="1589514"/>
                  </a:cubicBezTo>
                  <a:cubicBezTo>
                    <a:pt x="1972131" y="1550975"/>
                    <a:pt x="1839902" y="1530377"/>
                    <a:pt x="1705015" y="1521739"/>
                  </a:cubicBezTo>
                  <a:cubicBezTo>
                    <a:pt x="1564812" y="1512436"/>
                    <a:pt x="1423945" y="1505792"/>
                    <a:pt x="1283077" y="1509114"/>
                  </a:cubicBezTo>
                  <a:cubicBezTo>
                    <a:pt x="1206663" y="1511107"/>
                    <a:pt x="1130250" y="1519745"/>
                    <a:pt x="1054500" y="1529712"/>
                  </a:cubicBezTo>
                  <a:cubicBezTo>
                    <a:pt x="1041876" y="1531041"/>
                    <a:pt x="1029915" y="1531041"/>
                    <a:pt x="1017290" y="1532370"/>
                  </a:cubicBezTo>
                  <a:cubicBezTo>
                    <a:pt x="1020613" y="1515759"/>
                    <a:pt x="1015297" y="1503134"/>
                    <a:pt x="1002672" y="1491838"/>
                  </a:cubicBezTo>
                  <a:cubicBezTo>
                    <a:pt x="993369" y="1483864"/>
                    <a:pt x="984731" y="1474562"/>
                    <a:pt x="976093" y="1465259"/>
                  </a:cubicBezTo>
                  <a:cubicBezTo>
                    <a:pt x="959482" y="1446654"/>
                    <a:pt x="962140" y="1437351"/>
                    <a:pt x="985396" y="1428713"/>
                  </a:cubicBezTo>
                  <a:cubicBezTo>
                    <a:pt x="999350" y="1423398"/>
                    <a:pt x="1015297" y="1422069"/>
                    <a:pt x="1027257" y="1412102"/>
                  </a:cubicBezTo>
                  <a:cubicBezTo>
                    <a:pt x="1034566" y="1406122"/>
                    <a:pt x="1040547" y="1399477"/>
                    <a:pt x="1037889" y="1389510"/>
                  </a:cubicBezTo>
                  <a:cubicBezTo>
                    <a:pt x="1035231" y="1380207"/>
                    <a:pt x="1026593" y="1383530"/>
                    <a:pt x="1019948" y="1380872"/>
                  </a:cubicBezTo>
                  <a:cubicBezTo>
                    <a:pt x="1005994" y="1376221"/>
                    <a:pt x="992041" y="1376221"/>
                    <a:pt x="977422" y="1376221"/>
                  </a:cubicBezTo>
                  <a:cubicBezTo>
                    <a:pt x="922936" y="1376221"/>
                    <a:pt x="868450" y="1376885"/>
                    <a:pt x="814628" y="1376885"/>
                  </a:cubicBezTo>
                  <a:cubicBezTo>
                    <a:pt x="805990" y="1376885"/>
                    <a:pt x="796687" y="1380207"/>
                    <a:pt x="789378" y="1372234"/>
                  </a:cubicBezTo>
                  <a:cubicBezTo>
                    <a:pt x="828582" y="1327714"/>
                    <a:pt x="874430" y="1293827"/>
                    <a:pt x="938219" y="1277879"/>
                  </a:cubicBezTo>
                  <a:cubicBezTo>
                    <a:pt x="899015" y="1271235"/>
                    <a:pt x="870443" y="1257945"/>
                    <a:pt x="863134" y="1222729"/>
                  </a:cubicBezTo>
                  <a:cubicBezTo>
                    <a:pt x="859147" y="1200801"/>
                    <a:pt x="858483" y="1176216"/>
                    <a:pt x="865127" y="1153624"/>
                  </a:cubicBezTo>
                  <a:cubicBezTo>
                    <a:pt x="871108" y="1133690"/>
                    <a:pt x="856489" y="1105118"/>
                    <a:pt x="889713" y="1095815"/>
                  </a:cubicBezTo>
                  <a:cubicBezTo>
                    <a:pt x="910311" y="1089835"/>
                    <a:pt x="930245" y="1081197"/>
                    <a:pt x="958153" y="1070566"/>
                  </a:cubicBezTo>
                  <a:cubicBezTo>
                    <a:pt x="922271" y="1072559"/>
                    <a:pt x="895028" y="1070566"/>
                    <a:pt x="867785" y="1065914"/>
                  </a:cubicBezTo>
                  <a:cubicBezTo>
                    <a:pt x="845858" y="1062592"/>
                    <a:pt x="839878" y="1046645"/>
                    <a:pt x="853167" y="1029369"/>
                  </a:cubicBezTo>
                  <a:cubicBezTo>
                    <a:pt x="861141" y="1018737"/>
                    <a:pt x="873101" y="1010764"/>
                    <a:pt x="879746" y="1000132"/>
                  </a:cubicBezTo>
                  <a:cubicBezTo>
                    <a:pt x="897022" y="970896"/>
                    <a:pt x="921607" y="963586"/>
                    <a:pt x="952837" y="972224"/>
                  </a:cubicBezTo>
                  <a:cubicBezTo>
                    <a:pt x="965462" y="975547"/>
                    <a:pt x="984067" y="980863"/>
                    <a:pt x="990047" y="971560"/>
                  </a:cubicBezTo>
                  <a:cubicBezTo>
                    <a:pt x="997356" y="960264"/>
                    <a:pt x="979416" y="950962"/>
                    <a:pt x="970778" y="943652"/>
                  </a:cubicBezTo>
                  <a:cubicBezTo>
                    <a:pt x="951508" y="927041"/>
                    <a:pt x="942870" y="898469"/>
                    <a:pt x="914962" y="892488"/>
                  </a:cubicBezTo>
                  <a:cubicBezTo>
                    <a:pt x="885726" y="886508"/>
                    <a:pt x="859812" y="872554"/>
                    <a:pt x="834562" y="857272"/>
                  </a:cubicBezTo>
                  <a:cubicBezTo>
                    <a:pt x="828582" y="853285"/>
                    <a:pt x="816621" y="851956"/>
                    <a:pt x="819944" y="841989"/>
                  </a:cubicBezTo>
                  <a:cubicBezTo>
                    <a:pt x="822601" y="832686"/>
                    <a:pt x="833897" y="837338"/>
                    <a:pt x="841207" y="835344"/>
                  </a:cubicBezTo>
                  <a:cubicBezTo>
                    <a:pt x="854496" y="831357"/>
                    <a:pt x="877752" y="844647"/>
                    <a:pt x="880410" y="826706"/>
                  </a:cubicBezTo>
                  <a:cubicBezTo>
                    <a:pt x="883068" y="807437"/>
                    <a:pt x="857154" y="812088"/>
                    <a:pt x="841871" y="805443"/>
                  </a:cubicBezTo>
                  <a:cubicBezTo>
                    <a:pt x="867785" y="780858"/>
                    <a:pt x="900344" y="766903"/>
                    <a:pt x="929581" y="746970"/>
                  </a:cubicBezTo>
                  <a:cubicBezTo>
                    <a:pt x="843864" y="717734"/>
                    <a:pt x="782733" y="655273"/>
                    <a:pt x="716287" y="601451"/>
                  </a:cubicBezTo>
                  <a:lnTo>
                    <a:pt x="717616" y="600122"/>
                  </a:lnTo>
                  <a:cubicBezTo>
                    <a:pt x="777418" y="616069"/>
                    <a:pt x="832568" y="647963"/>
                    <a:pt x="897022" y="660588"/>
                  </a:cubicBezTo>
                  <a:cubicBezTo>
                    <a:pt x="886390" y="624707"/>
                    <a:pt x="875094" y="593477"/>
                    <a:pt x="877088" y="560254"/>
                  </a:cubicBezTo>
                  <a:cubicBezTo>
                    <a:pt x="879081" y="527030"/>
                    <a:pt x="876423" y="494472"/>
                    <a:pt x="860476" y="463906"/>
                  </a:cubicBezTo>
                  <a:cubicBezTo>
                    <a:pt x="855825" y="455268"/>
                    <a:pt x="849845" y="442643"/>
                    <a:pt x="858483" y="436663"/>
                  </a:cubicBezTo>
                  <a:cubicBezTo>
                    <a:pt x="879081" y="422045"/>
                    <a:pt x="869779" y="409420"/>
                    <a:pt x="861805" y="393473"/>
                  </a:cubicBezTo>
                  <a:cubicBezTo>
                    <a:pt x="855160" y="380848"/>
                    <a:pt x="852502" y="366894"/>
                    <a:pt x="847851" y="352940"/>
                  </a:cubicBezTo>
                  <a:cubicBezTo>
                    <a:pt x="846522" y="348289"/>
                    <a:pt x="841871" y="342309"/>
                    <a:pt x="845858" y="337657"/>
                  </a:cubicBezTo>
                  <a:cubicBezTo>
                    <a:pt x="851174" y="331013"/>
                    <a:pt x="857818" y="336993"/>
                    <a:pt x="863134" y="338986"/>
                  </a:cubicBezTo>
                  <a:cubicBezTo>
                    <a:pt x="911640" y="354269"/>
                    <a:pt x="959482" y="370881"/>
                    <a:pt x="1007323" y="386163"/>
                  </a:cubicBezTo>
                  <a:cubicBezTo>
                    <a:pt x="1015961" y="388821"/>
                    <a:pt x="1024599" y="396130"/>
                    <a:pt x="1036560" y="386828"/>
                  </a:cubicBezTo>
                  <a:cubicBezTo>
                    <a:pt x="1021942" y="374203"/>
                    <a:pt x="1007323" y="363572"/>
                    <a:pt x="993369" y="350947"/>
                  </a:cubicBezTo>
                  <a:cubicBezTo>
                    <a:pt x="863798" y="235994"/>
                    <a:pt x="745523" y="109081"/>
                    <a:pt x="608643" y="2101"/>
                  </a:cubicBezTo>
                  <a:cubicBezTo>
                    <a:pt x="663129" y="2101"/>
                    <a:pt x="717616" y="1437"/>
                    <a:pt x="772102" y="1437"/>
                  </a:cubicBezTo>
                  <a:cubicBezTo>
                    <a:pt x="1198025" y="108"/>
                    <a:pt x="1621292" y="108"/>
                    <a:pt x="2045222" y="108"/>
                  </a:cubicBezTo>
                  <a:close/>
                </a:path>
              </a:pathLst>
            </a:custGeom>
            <a:solidFill>
              <a:schemeClr val="accent4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7E51B6-FC76-404F-85B6-8DD9A7DD647F}"/>
                </a:ext>
              </a:extLst>
            </p:cNvPr>
            <p:cNvSpPr/>
            <p:nvPr/>
          </p:nvSpPr>
          <p:spPr>
            <a:xfrm>
              <a:off x="1790993" y="4017568"/>
              <a:ext cx="644533" cy="1681102"/>
            </a:xfrm>
            <a:custGeom>
              <a:avLst/>
              <a:gdLst>
                <a:gd name="connsiteX0" fmla="*/ 407318 w 644533"/>
                <a:gd name="connsiteY0" fmla="*/ 665 h 1681101"/>
                <a:gd name="connsiteX1" fmla="*/ 428581 w 644533"/>
                <a:gd name="connsiteY1" fmla="*/ 2658 h 1681101"/>
                <a:gd name="connsiteX2" fmla="*/ 457153 w 644533"/>
                <a:gd name="connsiteY2" fmla="*/ 35881 h 1681101"/>
                <a:gd name="connsiteX3" fmla="*/ 465792 w 644533"/>
                <a:gd name="connsiteY3" fmla="*/ 63124 h 1681101"/>
                <a:gd name="connsiteX4" fmla="*/ 487719 w 644533"/>
                <a:gd name="connsiteY4" fmla="*/ 54486 h 1681101"/>
                <a:gd name="connsiteX5" fmla="*/ 510311 w 644533"/>
                <a:gd name="connsiteY5" fmla="*/ 56480 h 1681101"/>
                <a:gd name="connsiteX6" fmla="*/ 559481 w 644533"/>
                <a:gd name="connsiteY6" fmla="*/ 128242 h 1681101"/>
                <a:gd name="connsiteX7" fmla="*/ 578751 w 644533"/>
                <a:gd name="connsiteY7" fmla="*/ 241201 h 1681101"/>
                <a:gd name="connsiteX8" fmla="*/ 558817 w 644533"/>
                <a:gd name="connsiteY8" fmla="*/ 265123 h 1681101"/>
                <a:gd name="connsiteX9" fmla="*/ 537554 w 644533"/>
                <a:gd name="connsiteY9" fmla="*/ 283063 h 1681101"/>
                <a:gd name="connsiteX10" fmla="*/ 558152 w 644533"/>
                <a:gd name="connsiteY10" fmla="*/ 301668 h 1681101"/>
                <a:gd name="connsiteX11" fmla="*/ 581409 w 644533"/>
                <a:gd name="connsiteY11" fmla="*/ 325589 h 1681101"/>
                <a:gd name="connsiteX12" fmla="*/ 558817 w 644533"/>
                <a:gd name="connsiteY12" fmla="*/ 445858 h 1681101"/>
                <a:gd name="connsiteX13" fmla="*/ 518949 w 644533"/>
                <a:gd name="connsiteY13" fmla="*/ 473765 h 1681101"/>
                <a:gd name="connsiteX14" fmla="*/ 496357 w 644533"/>
                <a:gd name="connsiteY14" fmla="*/ 476423 h 1681101"/>
                <a:gd name="connsiteX15" fmla="*/ 504331 w 644533"/>
                <a:gd name="connsiteY15" fmla="*/ 488383 h 1681101"/>
                <a:gd name="connsiteX16" fmla="*/ 512304 w 644533"/>
                <a:gd name="connsiteY16" fmla="*/ 520942 h 1681101"/>
                <a:gd name="connsiteX17" fmla="*/ 464463 w 644533"/>
                <a:gd name="connsiteY17" fmla="*/ 648520 h 1681101"/>
                <a:gd name="connsiteX18" fmla="*/ 471772 w 644533"/>
                <a:gd name="connsiteY18" fmla="*/ 763473 h 1681101"/>
                <a:gd name="connsiteX19" fmla="*/ 463134 w 644533"/>
                <a:gd name="connsiteY19" fmla="*/ 802012 h 1681101"/>
                <a:gd name="connsiteX20" fmla="*/ 464463 w 644533"/>
                <a:gd name="connsiteY20" fmla="*/ 819288 h 1681101"/>
                <a:gd name="connsiteX21" fmla="*/ 546192 w 644533"/>
                <a:gd name="connsiteY21" fmla="*/ 883077 h 1681101"/>
                <a:gd name="connsiteX22" fmla="*/ 582073 w 644533"/>
                <a:gd name="connsiteY22" fmla="*/ 974773 h 1681101"/>
                <a:gd name="connsiteX23" fmla="*/ 607323 w 644533"/>
                <a:gd name="connsiteY23" fmla="*/ 1013312 h 1681101"/>
                <a:gd name="connsiteX24" fmla="*/ 621277 w 644533"/>
                <a:gd name="connsiteY24" fmla="*/ 1029924 h 1681101"/>
                <a:gd name="connsiteX25" fmla="*/ 641211 w 644533"/>
                <a:gd name="connsiteY25" fmla="*/ 1093713 h 1681101"/>
                <a:gd name="connsiteX26" fmla="*/ 633237 w 644533"/>
                <a:gd name="connsiteY26" fmla="*/ 1128265 h 1681101"/>
                <a:gd name="connsiteX27" fmla="*/ 636560 w 644533"/>
                <a:gd name="connsiteY27" fmla="*/ 1163482 h 1681101"/>
                <a:gd name="connsiteX28" fmla="*/ 644533 w 644533"/>
                <a:gd name="connsiteY28" fmla="*/ 1184745 h 1681101"/>
                <a:gd name="connsiteX29" fmla="*/ 644533 w 644533"/>
                <a:gd name="connsiteY29" fmla="*/ 1272455 h 1681101"/>
                <a:gd name="connsiteX30" fmla="*/ 623935 w 644533"/>
                <a:gd name="connsiteY30" fmla="*/ 1300362 h 1681101"/>
                <a:gd name="connsiteX31" fmla="*/ 619283 w 644533"/>
                <a:gd name="connsiteY31" fmla="*/ 1340230 h 1681101"/>
                <a:gd name="connsiteX32" fmla="*/ 632573 w 644533"/>
                <a:gd name="connsiteY32" fmla="*/ 1366809 h 1681101"/>
                <a:gd name="connsiteX33" fmla="*/ 557488 w 644533"/>
                <a:gd name="connsiteY33" fmla="*/ 1546879 h 1681101"/>
                <a:gd name="connsiteX34" fmla="*/ 534232 w 644533"/>
                <a:gd name="connsiteY34" fmla="*/ 1578774 h 1681101"/>
                <a:gd name="connsiteX35" fmla="*/ 530245 w 644533"/>
                <a:gd name="connsiteY35" fmla="*/ 1584754 h 1681101"/>
                <a:gd name="connsiteX36" fmla="*/ 530245 w 644533"/>
                <a:gd name="connsiteY36" fmla="*/ 1584754 h 1681101"/>
                <a:gd name="connsiteX37" fmla="*/ 370108 w 644533"/>
                <a:gd name="connsiteY37" fmla="*/ 1682431 h 1681101"/>
                <a:gd name="connsiteX38" fmla="*/ 309642 w 644533"/>
                <a:gd name="connsiteY38" fmla="*/ 1682431 h 1681101"/>
                <a:gd name="connsiteX39" fmla="*/ 134887 w 644533"/>
                <a:gd name="connsiteY39" fmla="*/ 1536912 h 1681101"/>
                <a:gd name="connsiteX40" fmla="*/ 154821 w 644533"/>
                <a:gd name="connsiteY40" fmla="*/ 1500367 h 1681101"/>
                <a:gd name="connsiteX41" fmla="*/ 112295 w 644533"/>
                <a:gd name="connsiteY41" fmla="*/ 1488406 h 1681101"/>
                <a:gd name="connsiteX42" fmla="*/ 106979 w 644533"/>
                <a:gd name="connsiteY42" fmla="*/ 1489071 h 1681101"/>
                <a:gd name="connsiteX43" fmla="*/ 56480 w 644533"/>
                <a:gd name="connsiteY43" fmla="*/ 1372125 h 1681101"/>
                <a:gd name="connsiteX44" fmla="*/ 65782 w 644533"/>
                <a:gd name="connsiteY44" fmla="*/ 1355513 h 1681101"/>
                <a:gd name="connsiteX45" fmla="*/ 93025 w 644533"/>
                <a:gd name="connsiteY45" fmla="*/ 1328934 h 1681101"/>
                <a:gd name="connsiteX46" fmla="*/ 53822 w 644533"/>
                <a:gd name="connsiteY46" fmla="*/ 1301691 h 1681101"/>
                <a:gd name="connsiteX47" fmla="*/ 34552 w 644533"/>
                <a:gd name="connsiteY47" fmla="*/ 1289066 h 1681101"/>
                <a:gd name="connsiteX48" fmla="*/ 23256 w 644533"/>
                <a:gd name="connsiteY48" fmla="*/ 1172785 h 1681101"/>
                <a:gd name="connsiteX49" fmla="*/ 53157 w 644533"/>
                <a:gd name="connsiteY49" fmla="*/ 1164811 h 1681101"/>
                <a:gd name="connsiteX50" fmla="*/ 47842 w 644533"/>
                <a:gd name="connsiteY50" fmla="*/ 1132917 h 1681101"/>
                <a:gd name="connsiteX51" fmla="*/ 15947 w 644533"/>
                <a:gd name="connsiteY51" fmla="*/ 1114312 h 1681101"/>
                <a:gd name="connsiteX52" fmla="*/ 0 w 644533"/>
                <a:gd name="connsiteY52" fmla="*/ 1103680 h 1681101"/>
                <a:gd name="connsiteX53" fmla="*/ 0 w 644533"/>
                <a:gd name="connsiteY53" fmla="*/ 1000688 h 1681101"/>
                <a:gd name="connsiteX54" fmla="*/ 17276 w 644533"/>
                <a:gd name="connsiteY54" fmla="*/ 996701 h 1681101"/>
                <a:gd name="connsiteX55" fmla="*/ 54486 w 644533"/>
                <a:gd name="connsiteY55" fmla="*/ 958826 h 1681101"/>
                <a:gd name="connsiteX56" fmla="*/ 22592 w 644533"/>
                <a:gd name="connsiteY56" fmla="*/ 932247 h 1681101"/>
                <a:gd name="connsiteX57" fmla="*/ 58473 w 644533"/>
                <a:gd name="connsiteY57" fmla="*/ 802676 h 1681101"/>
                <a:gd name="connsiteX58" fmla="*/ 103657 w 644533"/>
                <a:gd name="connsiteY58" fmla="*/ 803341 h 1681101"/>
                <a:gd name="connsiteX59" fmla="*/ 122262 w 644533"/>
                <a:gd name="connsiteY59" fmla="*/ 786065 h 1681101"/>
                <a:gd name="connsiteX60" fmla="*/ 111631 w 644533"/>
                <a:gd name="connsiteY60" fmla="*/ 766795 h 1681101"/>
                <a:gd name="connsiteX61" fmla="*/ 88374 w 644533"/>
                <a:gd name="connsiteY61" fmla="*/ 713638 h 1681101"/>
                <a:gd name="connsiteX62" fmla="*/ 148841 w 644533"/>
                <a:gd name="connsiteY62" fmla="*/ 653171 h 1681101"/>
                <a:gd name="connsiteX63" fmla="*/ 171433 w 644533"/>
                <a:gd name="connsiteY63" fmla="*/ 643869 h 1681101"/>
                <a:gd name="connsiteX64" fmla="*/ 162794 w 644533"/>
                <a:gd name="connsiteY64" fmla="*/ 621277 h 1681101"/>
                <a:gd name="connsiteX65" fmla="*/ 136216 w 644533"/>
                <a:gd name="connsiteY65" fmla="*/ 591376 h 1681101"/>
                <a:gd name="connsiteX66" fmla="*/ 132229 w 644533"/>
                <a:gd name="connsiteY66" fmla="*/ 491041 h 1681101"/>
                <a:gd name="connsiteX67" fmla="*/ 113624 w 644533"/>
                <a:gd name="connsiteY67" fmla="*/ 440542 h 1681101"/>
                <a:gd name="connsiteX68" fmla="*/ 94354 w 644533"/>
                <a:gd name="connsiteY68" fmla="*/ 419943 h 1681101"/>
                <a:gd name="connsiteX69" fmla="*/ 115617 w 644533"/>
                <a:gd name="connsiteY69" fmla="*/ 271767 h 1681101"/>
                <a:gd name="connsiteX70" fmla="*/ 116946 w 644533"/>
                <a:gd name="connsiteY70" fmla="*/ 247846 h 1681101"/>
                <a:gd name="connsiteX71" fmla="*/ 100335 w 644533"/>
                <a:gd name="connsiteY71" fmla="*/ 200005 h 1681101"/>
                <a:gd name="connsiteX72" fmla="*/ 107644 w 644533"/>
                <a:gd name="connsiteY72" fmla="*/ 152827 h 1681101"/>
                <a:gd name="connsiteX73" fmla="*/ 257149 w 644533"/>
                <a:gd name="connsiteY73" fmla="*/ 5316 h 1681101"/>
                <a:gd name="connsiteX74" fmla="*/ 326253 w 644533"/>
                <a:gd name="connsiteY74" fmla="*/ 0 h 1681101"/>
                <a:gd name="connsiteX75" fmla="*/ 407318 w 644533"/>
                <a:gd name="connsiteY75" fmla="*/ 665 h 16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533" h="1681101">
                  <a:moveTo>
                    <a:pt x="407318" y="665"/>
                  </a:moveTo>
                  <a:cubicBezTo>
                    <a:pt x="414628" y="1329"/>
                    <a:pt x="421272" y="2658"/>
                    <a:pt x="428581" y="2658"/>
                  </a:cubicBezTo>
                  <a:cubicBezTo>
                    <a:pt x="451173" y="2658"/>
                    <a:pt x="461140" y="12625"/>
                    <a:pt x="457153" y="35881"/>
                  </a:cubicBezTo>
                  <a:cubicBezTo>
                    <a:pt x="455160" y="45848"/>
                    <a:pt x="451838" y="56480"/>
                    <a:pt x="465792" y="63124"/>
                  </a:cubicBezTo>
                  <a:cubicBezTo>
                    <a:pt x="477752" y="69105"/>
                    <a:pt x="482403" y="61131"/>
                    <a:pt x="487719" y="54486"/>
                  </a:cubicBezTo>
                  <a:cubicBezTo>
                    <a:pt x="496357" y="44519"/>
                    <a:pt x="503666" y="50500"/>
                    <a:pt x="510311" y="56480"/>
                  </a:cubicBezTo>
                  <a:cubicBezTo>
                    <a:pt x="532903" y="76414"/>
                    <a:pt x="551508" y="98341"/>
                    <a:pt x="559481" y="128242"/>
                  </a:cubicBezTo>
                  <a:cubicBezTo>
                    <a:pt x="569448" y="165452"/>
                    <a:pt x="573435" y="203327"/>
                    <a:pt x="578751" y="241201"/>
                  </a:cubicBezTo>
                  <a:cubicBezTo>
                    <a:pt x="580744" y="256485"/>
                    <a:pt x="578086" y="267780"/>
                    <a:pt x="558817" y="265123"/>
                  </a:cubicBezTo>
                  <a:cubicBezTo>
                    <a:pt x="545528" y="263129"/>
                    <a:pt x="536890" y="265787"/>
                    <a:pt x="537554" y="283063"/>
                  </a:cubicBezTo>
                  <a:cubicBezTo>
                    <a:pt x="537554" y="299010"/>
                    <a:pt x="544199" y="303662"/>
                    <a:pt x="558152" y="301668"/>
                  </a:cubicBezTo>
                  <a:cubicBezTo>
                    <a:pt x="577422" y="299010"/>
                    <a:pt x="582738" y="307648"/>
                    <a:pt x="581409" y="325589"/>
                  </a:cubicBezTo>
                  <a:cubicBezTo>
                    <a:pt x="579415" y="366786"/>
                    <a:pt x="570113" y="406654"/>
                    <a:pt x="558817" y="445858"/>
                  </a:cubicBezTo>
                  <a:cubicBezTo>
                    <a:pt x="552837" y="467120"/>
                    <a:pt x="542870" y="477752"/>
                    <a:pt x="518949" y="473765"/>
                  </a:cubicBezTo>
                  <a:cubicBezTo>
                    <a:pt x="511640" y="472436"/>
                    <a:pt x="503002" y="470443"/>
                    <a:pt x="496357" y="476423"/>
                  </a:cubicBezTo>
                  <a:cubicBezTo>
                    <a:pt x="494364" y="483732"/>
                    <a:pt x="500344" y="487054"/>
                    <a:pt x="504331" y="488383"/>
                  </a:cubicBezTo>
                  <a:cubicBezTo>
                    <a:pt x="521607" y="496357"/>
                    <a:pt x="518284" y="507653"/>
                    <a:pt x="512304" y="520942"/>
                  </a:cubicBezTo>
                  <a:cubicBezTo>
                    <a:pt x="495028" y="562804"/>
                    <a:pt x="478416" y="605330"/>
                    <a:pt x="464463" y="648520"/>
                  </a:cubicBezTo>
                  <a:cubicBezTo>
                    <a:pt x="451838" y="688388"/>
                    <a:pt x="447851" y="726263"/>
                    <a:pt x="471772" y="763473"/>
                  </a:cubicBezTo>
                  <a:cubicBezTo>
                    <a:pt x="480410" y="776762"/>
                    <a:pt x="491041" y="794038"/>
                    <a:pt x="463134" y="802012"/>
                  </a:cubicBezTo>
                  <a:cubicBezTo>
                    <a:pt x="452502" y="805334"/>
                    <a:pt x="455160" y="814637"/>
                    <a:pt x="464463" y="819288"/>
                  </a:cubicBezTo>
                  <a:cubicBezTo>
                    <a:pt x="496357" y="834571"/>
                    <a:pt x="520942" y="859156"/>
                    <a:pt x="546192" y="883077"/>
                  </a:cubicBezTo>
                  <a:cubicBezTo>
                    <a:pt x="572771" y="908327"/>
                    <a:pt x="590047" y="936234"/>
                    <a:pt x="582073" y="974773"/>
                  </a:cubicBezTo>
                  <a:cubicBezTo>
                    <a:pt x="578086" y="994707"/>
                    <a:pt x="576093" y="1015306"/>
                    <a:pt x="607323" y="1013312"/>
                  </a:cubicBezTo>
                  <a:cubicBezTo>
                    <a:pt x="617954" y="1012648"/>
                    <a:pt x="618619" y="1022615"/>
                    <a:pt x="621277" y="1029924"/>
                  </a:cubicBezTo>
                  <a:cubicBezTo>
                    <a:pt x="627921" y="1051187"/>
                    <a:pt x="633902" y="1072450"/>
                    <a:pt x="641211" y="1093713"/>
                  </a:cubicBezTo>
                  <a:cubicBezTo>
                    <a:pt x="646527" y="1107667"/>
                    <a:pt x="639882" y="1117634"/>
                    <a:pt x="633237" y="1128265"/>
                  </a:cubicBezTo>
                  <a:cubicBezTo>
                    <a:pt x="625264" y="1140890"/>
                    <a:pt x="623270" y="1153515"/>
                    <a:pt x="636560" y="1163482"/>
                  </a:cubicBezTo>
                  <a:cubicBezTo>
                    <a:pt x="643869" y="1169462"/>
                    <a:pt x="643869" y="1176772"/>
                    <a:pt x="644533" y="1184745"/>
                  </a:cubicBezTo>
                  <a:cubicBezTo>
                    <a:pt x="648520" y="1213982"/>
                    <a:pt x="643204" y="1243218"/>
                    <a:pt x="644533" y="1272455"/>
                  </a:cubicBezTo>
                  <a:cubicBezTo>
                    <a:pt x="645198" y="1287737"/>
                    <a:pt x="635895" y="1294382"/>
                    <a:pt x="623935" y="1300362"/>
                  </a:cubicBezTo>
                  <a:cubicBezTo>
                    <a:pt x="600678" y="1310994"/>
                    <a:pt x="598685" y="1324283"/>
                    <a:pt x="619283" y="1340230"/>
                  </a:cubicBezTo>
                  <a:cubicBezTo>
                    <a:pt x="628586" y="1347539"/>
                    <a:pt x="634566" y="1354849"/>
                    <a:pt x="632573" y="1366809"/>
                  </a:cubicBezTo>
                  <a:cubicBezTo>
                    <a:pt x="609981" y="1427940"/>
                    <a:pt x="596692" y="1493058"/>
                    <a:pt x="557488" y="1546879"/>
                  </a:cubicBezTo>
                  <a:cubicBezTo>
                    <a:pt x="549514" y="1557511"/>
                    <a:pt x="542205" y="1568142"/>
                    <a:pt x="534232" y="1578774"/>
                  </a:cubicBezTo>
                  <a:cubicBezTo>
                    <a:pt x="530909" y="1579439"/>
                    <a:pt x="529580" y="1581432"/>
                    <a:pt x="530245" y="1584754"/>
                  </a:cubicBezTo>
                  <a:cubicBezTo>
                    <a:pt x="530245" y="1584754"/>
                    <a:pt x="530245" y="1584754"/>
                    <a:pt x="530245" y="1584754"/>
                  </a:cubicBezTo>
                  <a:cubicBezTo>
                    <a:pt x="485726" y="1631267"/>
                    <a:pt x="437219" y="1673128"/>
                    <a:pt x="370108" y="1682431"/>
                  </a:cubicBezTo>
                  <a:cubicBezTo>
                    <a:pt x="350174" y="1685089"/>
                    <a:pt x="329576" y="1687747"/>
                    <a:pt x="309642" y="1682431"/>
                  </a:cubicBezTo>
                  <a:cubicBezTo>
                    <a:pt x="229241" y="1660504"/>
                    <a:pt x="182728" y="1598044"/>
                    <a:pt x="134887" y="1536912"/>
                  </a:cubicBezTo>
                  <a:cubicBezTo>
                    <a:pt x="142196" y="1524952"/>
                    <a:pt x="161466" y="1516978"/>
                    <a:pt x="154821" y="1500367"/>
                  </a:cubicBezTo>
                  <a:cubicBezTo>
                    <a:pt x="146847" y="1482426"/>
                    <a:pt x="126913" y="1491064"/>
                    <a:pt x="112295" y="1488406"/>
                  </a:cubicBezTo>
                  <a:cubicBezTo>
                    <a:pt x="110966" y="1488406"/>
                    <a:pt x="108973" y="1489071"/>
                    <a:pt x="106979" y="1489071"/>
                  </a:cubicBezTo>
                  <a:cubicBezTo>
                    <a:pt x="77743" y="1455183"/>
                    <a:pt x="65118" y="1414651"/>
                    <a:pt x="56480" y="1372125"/>
                  </a:cubicBezTo>
                  <a:cubicBezTo>
                    <a:pt x="55151" y="1364816"/>
                    <a:pt x="57144" y="1358171"/>
                    <a:pt x="65782" y="1355513"/>
                  </a:cubicBezTo>
                  <a:cubicBezTo>
                    <a:pt x="85052" y="1357506"/>
                    <a:pt x="93025" y="1350862"/>
                    <a:pt x="93025" y="1328934"/>
                  </a:cubicBezTo>
                  <a:cubicBezTo>
                    <a:pt x="93025" y="1297704"/>
                    <a:pt x="73091" y="1301691"/>
                    <a:pt x="53822" y="1301691"/>
                  </a:cubicBezTo>
                  <a:cubicBezTo>
                    <a:pt x="47177" y="1297704"/>
                    <a:pt x="35881" y="1294382"/>
                    <a:pt x="34552" y="1289066"/>
                  </a:cubicBezTo>
                  <a:cubicBezTo>
                    <a:pt x="26579" y="1251192"/>
                    <a:pt x="11296" y="1213317"/>
                    <a:pt x="23256" y="1172785"/>
                  </a:cubicBezTo>
                  <a:cubicBezTo>
                    <a:pt x="33888" y="1172120"/>
                    <a:pt x="48506" y="1178100"/>
                    <a:pt x="53157" y="1164811"/>
                  </a:cubicBezTo>
                  <a:cubicBezTo>
                    <a:pt x="56480" y="1154844"/>
                    <a:pt x="59138" y="1141555"/>
                    <a:pt x="47842" y="1132917"/>
                  </a:cubicBezTo>
                  <a:cubicBezTo>
                    <a:pt x="37875" y="1125608"/>
                    <a:pt x="26579" y="1120292"/>
                    <a:pt x="15947" y="1114312"/>
                  </a:cubicBezTo>
                  <a:cubicBezTo>
                    <a:pt x="11960" y="1108996"/>
                    <a:pt x="6645" y="1105009"/>
                    <a:pt x="0" y="1103680"/>
                  </a:cubicBezTo>
                  <a:cubicBezTo>
                    <a:pt x="0" y="1069128"/>
                    <a:pt x="0" y="1035240"/>
                    <a:pt x="0" y="1000688"/>
                  </a:cubicBezTo>
                  <a:cubicBezTo>
                    <a:pt x="5980" y="999359"/>
                    <a:pt x="11296" y="998030"/>
                    <a:pt x="17276" y="996701"/>
                  </a:cubicBezTo>
                  <a:cubicBezTo>
                    <a:pt x="56480" y="997365"/>
                    <a:pt x="59802" y="993378"/>
                    <a:pt x="54486" y="958826"/>
                  </a:cubicBezTo>
                  <a:cubicBezTo>
                    <a:pt x="51828" y="940221"/>
                    <a:pt x="36546" y="937563"/>
                    <a:pt x="22592" y="932247"/>
                  </a:cubicBezTo>
                  <a:cubicBezTo>
                    <a:pt x="23921" y="885735"/>
                    <a:pt x="41861" y="844538"/>
                    <a:pt x="58473" y="802676"/>
                  </a:cubicBezTo>
                  <a:cubicBezTo>
                    <a:pt x="73756" y="802676"/>
                    <a:pt x="89039" y="804005"/>
                    <a:pt x="103657" y="803341"/>
                  </a:cubicBezTo>
                  <a:cubicBezTo>
                    <a:pt x="113624" y="802676"/>
                    <a:pt x="119604" y="795367"/>
                    <a:pt x="122262" y="786065"/>
                  </a:cubicBezTo>
                  <a:cubicBezTo>
                    <a:pt x="124920" y="776762"/>
                    <a:pt x="118940" y="770782"/>
                    <a:pt x="111631" y="766795"/>
                  </a:cubicBezTo>
                  <a:cubicBezTo>
                    <a:pt x="89703" y="754835"/>
                    <a:pt x="80401" y="738223"/>
                    <a:pt x="88374" y="713638"/>
                  </a:cubicBezTo>
                  <a:cubicBezTo>
                    <a:pt x="101663" y="673105"/>
                    <a:pt x="121598" y="653171"/>
                    <a:pt x="148841" y="653171"/>
                  </a:cubicBezTo>
                  <a:cubicBezTo>
                    <a:pt x="158143" y="653171"/>
                    <a:pt x="166781" y="654500"/>
                    <a:pt x="171433" y="643869"/>
                  </a:cubicBezTo>
                  <a:cubicBezTo>
                    <a:pt x="176084" y="633237"/>
                    <a:pt x="170104" y="627257"/>
                    <a:pt x="162794" y="621277"/>
                  </a:cubicBezTo>
                  <a:cubicBezTo>
                    <a:pt x="152827" y="612639"/>
                    <a:pt x="143525" y="603336"/>
                    <a:pt x="136216" y="591376"/>
                  </a:cubicBezTo>
                  <a:cubicBezTo>
                    <a:pt x="116282" y="558152"/>
                    <a:pt x="120269" y="524265"/>
                    <a:pt x="132229" y="491041"/>
                  </a:cubicBezTo>
                  <a:cubicBezTo>
                    <a:pt x="140867" y="466456"/>
                    <a:pt x="140867" y="450509"/>
                    <a:pt x="113624" y="440542"/>
                  </a:cubicBezTo>
                  <a:cubicBezTo>
                    <a:pt x="104321" y="437219"/>
                    <a:pt x="94354" y="430575"/>
                    <a:pt x="94354" y="419943"/>
                  </a:cubicBezTo>
                  <a:cubicBezTo>
                    <a:pt x="91696" y="369444"/>
                    <a:pt x="61131" y="314293"/>
                    <a:pt x="115617" y="271767"/>
                  </a:cubicBezTo>
                  <a:cubicBezTo>
                    <a:pt x="124255" y="265123"/>
                    <a:pt x="129571" y="252498"/>
                    <a:pt x="116946" y="247846"/>
                  </a:cubicBezTo>
                  <a:cubicBezTo>
                    <a:pt x="90368" y="237215"/>
                    <a:pt x="96348" y="219274"/>
                    <a:pt x="100335" y="200005"/>
                  </a:cubicBezTo>
                  <a:cubicBezTo>
                    <a:pt x="103657" y="184722"/>
                    <a:pt x="104321" y="168110"/>
                    <a:pt x="107644" y="152827"/>
                  </a:cubicBezTo>
                  <a:cubicBezTo>
                    <a:pt x="125584" y="74420"/>
                    <a:pt x="163459" y="7974"/>
                    <a:pt x="257149" y="5316"/>
                  </a:cubicBezTo>
                  <a:cubicBezTo>
                    <a:pt x="280405" y="4651"/>
                    <a:pt x="302997" y="1993"/>
                    <a:pt x="326253" y="0"/>
                  </a:cubicBezTo>
                  <a:cubicBezTo>
                    <a:pt x="354826" y="665"/>
                    <a:pt x="381404" y="665"/>
                    <a:pt x="407318" y="6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BC1218-09BA-4916-B612-5E8070266D0D}"/>
                </a:ext>
              </a:extLst>
            </p:cNvPr>
            <p:cNvSpPr/>
            <p:nvPr/>
          </p:nvSpPr>
          <p:spPr>
            <a:xfrm>
              <a:off x="1782355" y="6171107"/>
              <a:ext cx="445193" cy="398680"/>
            </a:xfrm>
            <a:custGeom>
              <a:avLst/>
              <a:gdLst>
                <a:gd name="connsiteX0" fmla="*/ 0 w 445192"/>
                <a:gd name="connsiteY0" fmla="*/ 0 h 398680"/>
                <a:gd name="connsiteX1" fmla="*/ 187380 w 445192"/>
                <a:gd name="connsiteY1" fmla="*/ 138873 h 398680"/>
                <a:gd name="connsiteX2" fmla="*/ 232564 w 445192"/>
                <a:gd name="connsiteY2" fmla="*/ 160136 h 398680"/>
                <a:gd name="connsiteX3" fmla="*/ 323595 w 445192"/>
                <a:gd name="connsiteY3" fmla="*/ 172097 h 398680"/>
                <a:gd name="connsiteX4" fmla="*/ 445857 w 445192"/>
                <a:gd name="connsiteY4" fmla="*/ 134887 h 398680"/>
                <a:gd name="connsiteX5" fmla="*/ 437219 w 445192"/>
                <a:gd name="connsiteY5" fmla="*/ 165452 h 398680"/>
                <a:gd name="connsiteX6" fmla="*/ 394029 w 445192"/>
                <a:gd name="connsiteY6" fmla="*/ 322267 h 398680"/>
                <a:gd name="connsiteX7" fmla="*/ 387384 w 445192"/>
                <a:gd name="connsiteY7" fmla="*/ 358148 h 398680"/>
                <a:gd name="connsiteX8" fmla="*/ 358148 w 445192"/>
                <a:gd name="connsiteY8" fmla="*/ 368779 h 398680"/>
                <a:gd name="connsiteX9" fmla="*/ 215287 w 445192"/>
                <a:gd name="connsiteY9" fmla="*/ 396687 h 398680"/>
                <a:gd name="connsiteX10" fmla="*/ 58473 w 445192"/>
                <a:gd name="connsiteY10" fmla="*/ 347516 h 398680"/>
                <a:gd name="connsiteX11" fmla="*/ 21263 w 445192"/>
                <a:gd name="connsiteY11" fmla="*/ 287714 h 398680"/>
                <a:gd name="connsiteX12" fmla="*/ 15283 w 445192"/>
                <a:gd name="connsiteY12" fmla="*/ 186715 h 398680"/>
                <a:gd name="connsiteX13" fmla="*/ 6645 w 445192"/>
                <a:gd name="connsiteY13" fmla="*/ 143525 h 398680"/>
                <a:gd name="connsiteX14" fmla="*/ 0 w 445192"/>
                <a:gd name="connsiteY14" fmla="*/ 0 h 3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192" h="398680">
                  <a:moveTo>
                    <a:pt x="0" y="0"/>
                  </a:moveTo>
                  <a:cubicBezTo>
                    <a:pt x="35217" y="83058"/>
                    <a:pt x="112295" y="110301"/>
                    <a:pt x="187380" y="138873"/>
                  </a:cubicBezTo>
                  <a:cubicBezTo>
                    <a:pt x="202662" y="146183"/>
                    <a:pt x="217281" y="152827"/>
                    <a:pt x="232564" y="160136"/>
                  </a:cubicBezTo>
                  <a:cubicBezTo>
                    <a:pt x="261800" y="173426"/>
                    <a:pt x="291037" y="177412"/>
                    <a:pt x="323595" y="172097"/>
                  </a:cubicBezTo>
                  <a:cubicBezTo>
                    <a:pt x="378746" y="164123"/>
                    <a:pt x="406654" y="152827"/>
                    <a:pt x="445857" y="134887"/>
                  </a:cubicBezTo>
                  <a:cubicBezTo>
                    <a:pt x="452502" y="148176"/>
                    <a:pt x="443864" y="156814"/>
                    <a:pt x="437219" y="165452"/>
                  </a:cubicBezTo>
                  <a:cubicBezTo>
                    <a:pt x="402667" y="211965"/>
                    <a:pt x="392036" y="265787"/>
                    <a:pt x="394029" y="322267"/>
                  </a:cubicBezTo>
                  <a:cubicBezTo>
                    <a:pt x="394693" y="334891"/>
                    <a:pt x="391371" y="346852"/>
                    <a:pt x="387384" y="358148"/>
                  </a:cubicBezTo>
                  <a:cubicBezTo>
                    <a:pt x="375424" y="356819"/>
                    <a:pt x="366786" y="364128"/>
                    <a:pt x="358148" y="368779"/>
                  </a:cubicBezTo>
                  <a:cubicBezTo>
                    <a:pt x="312964" y="392036"/>
                    <a:pt x="267780" y="405989"/>
                    <a:pt x="215287" y="396687"/>
                  </a:cubicBezTo>
                  <a:cubicBezTo>
                    <a:pt x="160137" y="387384"/>
                    <a:pt x="107644" y="374095"/>
                    <a:pt x="58473" y="347516"/>
                  </a:cubicBezTo>
                  <a:cubicBezTo>
                    <a:pt x="34552" y="334227"/>
                    <a:pt x="21263" y="316286"/>
                    <a:pt x="21263" y="287714"/>
                  </a:cubicBezTo>
                  <a:cubicBezTo>
                    <a:pt x="20598" y="253826"/>
                    <a:pt x="17941" y="219938"/>
                    <a:pt x="15283" y="186715"/>
                  </a:cubicBezTo>
                  <a:cubicBezTo>
                    <a:pt x="13954" y="172097"/>
                    <a:pt x="16612" y="156150"/>
                    <a:pt x="6645" y="143525"/>
                  </a:cubicBezTo>
                  <a:cubicBezTo>
                    <a:pt x="13289" y="96348"/>
                    <a:pt x="6645" y="4784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A10DAD-1E93-467B-96D8-0897708D3EF2}"/>
                </a:ext>
              </a:extLst>
            </p:cNvPr>
            <p:cNvSpPr/>
            <p:nvPr/>
          </p:nvSpPr>
          <p:spPr>
            <a:xfrm>
              <a:off x="1777039" y="5578254"/>
              <a:ext cx="451838" cy="765276"/>
            </a:xfrm>
            <a:custGeom>
              <a:avLst/>
              <a:gdLst>
                <a:gd name="connsiteX0" fmla="*/ 362717 w 451838"/>
                <a:gd name="connsiteY0" fmla="*/ 651159 h 765276"/>
                <a:gd name="connsiteX1" fmla="*/ 389378 w 451838"/>
                <a:gd name="connsiteY1" fmla="*/ 651989 h 765276"/>
                <a:gd name="connsiteX2" fmla="*/ 451838 w 451838"/>
                <a:gd name="connsiteY2" fmla="*/ 662621 h 765276"/>
                <a:gd name="connsiteX3" fmla="*/ 451174 w 451838"/>
                <a:gd name="connsiteY3" fmla="*/ 727739 h 765276"/>
                <a:gd name="connsiteX4" fmla="*/ 329576 w 451838"/>
                <a:gd name="connsiteY4" fmla="*/ 764949 h 765276"/>
                <a:gd name="connsiteX5" fmla="*/ 348846 w 451838"/>
                <a:gd name="connsiteY5" fmla="*/ 707140 h 765276"/>
                <a:gd name="connsiteX6" fmla="*/ 357484 w 451838"/>
                <a:gd name="connsiteY6" fmla="*/ 677239 h 765276"/>
                <a:gd name="connsiteX7" fmla="*/ 362717 w 451838"/>
                <a:gd name="connsiteY7" fmla="*/ 651159 h 765276"/>
                <a:gd name="connsiteX8" fmla="*/ 167493 w 451838"/>
                <a:gd name="connsiteY8" fmla="*/ 192951 h 765276"/>
                <a:gd name="connsiteX9" fmla="*/ 152613 w 451838"/>
                <a:gd name="connsiteY9" fmla="*/ 235248 h 765276"/>
                <a:gd name="connsiteX10" fmla="*/ 155496 w 451838"/>
                <a:gd name="connsiteY10" fmla="*/ 232933 h 765276"/>
                <a:gd name="connsiteX11" fmla="*/ 147178 w 451838"/>
                <a:gd name="connsiteY11" fmla="*/ 256577 h 765276"/>
                <a:gd name="connsiteX12" fmla="*/ 145352 w 451838"/>
                <a:gd name="connsiteY12" fmla="*/ 258042 h 765276"/>
                <a:gd name="connsiteX13" fmla="*/ 118275 w 451838"/>
                <a:gd name="connsiteY13" fmla="*/ 294505 h 765276"/>
                <a:gd name="connsiteX14" fmla="*/ 109637 w 451838"/>
                <a:gd name="connsiteY14" fmla="*/ 291847 h 765276"/>
                <a:gd name="connsiteX15" fmla="*/ 53157 w 451838"/>
                <a:gd name="connsiteY15" fmla="*/ 379557 h 765276"/>
                <a:gd name="connsiteX16" fmla="*/ 37210 w 451838"/>
                <a:gd name="connsiteY16" fmla="*/ 473911 h 765276"/>
                <a:gd name="connsiteX17" fmla="*/ 74420 w 451838"/>
                <a:gd name="connsiteY17" fmla="*/ 584877 h 765276"/>
                <a:gd name="connsiteX18" fmla="*/ 134887 w 451838"/>
                <a:gd name="connsiteY18" fmla="*/ 604811 h 765276"/>
                <a:gd name="connsiteX19" fmla="*/ 192695 w 451838"/>
                <a:gd name="connsiteY19" fmla="*/ 694514 h 765276"/>
                <a:gd name="connsiteX20" fmla="*/ 192695 w 451838"/>
                <a:gd name="connsiteY20" fmla="*/ 731724 h 765276"/>
                <a:gd name="connsiteX21" fmla="*/ 5316 w 451838"/>
                <a:gd name="connsiteY21" fmla="*/ 592851 h 765276"/>
                <a:gd name="connsiteX22" fmla="*/ 0 w 451838"/>
                <a:gd name="connsiteY22" fmla="*/ 507134 h 765276"/>
                <a:gd name="connsiteX23" fmla="*/ 92361 w 451838"/>
                <a:gd name="connsiteY23" fmla="*/ 275235 h 765276"/>
                <a:gd name="connsiteX24" fmla="*/ 66447 w 451838"/>
                <a:gd name="connsiteY24" fmla="*/ 257295 h 765276"/>
                <a:gd name="connsiteX25" fmla="*/ 108308 w 451838"/>
                <a:gd name="connsiteY25" fmla="*/ 211446 h 765276"/>
                <a:gd name="connsiteX26" fmla="*/ 110996 w 451838"/>
                <a:gd name="connsiteY26" fmla="*/ 0 h 765276"/>
                <a:gd name="connsiteX27" fmla="*/ 168172 w 451838"/>
                <a:gd name="connsiteY27" fmla="*/ 0 h 765276"/>
                <a:gd name="connsiteX28" fmla="*/ 215818 w 451838"/>
                <a:gd name="connsiteY28" fmla="*/ 55595 h 765276"/>
                <a:gd name="connsiteX29" fmla="*/ 177754 w 451838"/>
                <a:gd name="connsiteY29" fmla="*/ 163787 h 765276"/>
                <a:gd name="connsiteX30" fmla="*/ 178077 w 451838"/>
                <a:gd name="connsiteY30" fmla="*/ 164069 h 765276"/>
                <a:gd name="connsiteX31" fmla="*/ 176259 w 451838"/>
                <a:gd name="connsiteY31" fmla="*/ 170628 h 765276"/>
                <a:gd name="connsiteX32" fmla="*/ 168110 w 451838"/>
                <a:gd name="connsiteY32" fmla="*/ 170914 h 765276"/>
                <a:gd name="connsiteX33" fmla="*/ 115617 w 451838"/>
                <a:gd name="connsiteY33" fmla="*/ 184203 h 765276"/>
                <a:gd name="connsiteX34" fmla="*/ 61131 w 451838"/>
                <a:gd name="connsiteY34" fmla="*/ 217427 h 765276"/>
                <a:gd name="connsiteX35" fmla="*/ 4651 w 451838"/>
                <a:gd name="connsiteY35" fmla="*/ 187526 h 765276"/>
                <a:gd name="connsiteX36" fmla="*/ 39868 w 451838"/>
                <a:gd name="connsiteY36" fmla="*/ 84533 h 765276"/>
                <a:gd name="connsiteX37" fmla="*/ 64869 w 451838"/>
                <a:gd name="connsiteY37" fmla="*/ 59616 h 765276"/>
                <a:gd name="connsiteX38" fmla="*/ 84154 w 451838"/>
                <a:gd name="connsiteY38" fmla="*/ 31057 h 765276"/>
                <a:gd name="connsiteX39" fmla="*/ 85052 w 451838"/>
                <a:gd name="connsiteY39" fmla="*/ 30711 h 765276"/>
                <a:gd name="connsiteX40" fmla="*/ 87710 w 451838"/>
                <a:gd name="connsiteY40" fmla="*/ 28054 h 765276"/>
                <a:gd name="connsiteX41" fmla="*/ 84387 w 451838"/>
                <a:gd name="connsiteY41" fmla="*/ 30711 h 765276"/>
                <a:gd name="connsiteX42" fmla="*/ 84154 w 451838"/>
                <a:gd name="connsiteY42" fmla="*/ 31057 h 765276"/>
                <a:gd name="connsiteX43" fmla="*/ 59138 w 451838"/>
                <a:gd name="connsiteY43" fmla="*/ 40678 h 765276"/>
                <a:gd name="connsiteX44" fmla="*/ 105650 w 451838"/>
                <a:gd name="connsiteY44" fmla="*/ 4797 h 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51838" h="765276">
                  <a:moveTo>
                    <a:pt x="362717" y="651159"/>
                  </a:moveTo>
                  <a:cubicBezTo>
                    <a:pt x="368448" y="647836"/>
                    <a:pt x="377750" y="648999"/>
                    <a:pt x="389378" y="651989"/>
                  </a:cubicBezTo>
                  <a:cubicBezTo>
                    <a:pt x="409977" y="657305"/>
                    <a:pt x="431239" y="659299"/>
                    <a:pt x="451838" y="662621"/>
                  </a:cubicBezTo>
                  <a:cubicBezTo>
                    <a:pt x="451838" y="684548"/>
                    <a:pt x="451174" y="705811"/>
                    <a:pt x="451174" y="727739"/>
                  </a:cubicBezTo>
                  <a:cubicBezTo>
                    <a:pt x="412634" y="745679"/>
                    <a:pt x="375424" y="768271"/>
                    <a:pt x="329576" y="764949"/>
                  </a:cubicBezTo>
                  <a:cubicBezTo>
                    <a:pt x="333563" y="745015"/>
                    <a:pt x="338879" y="725745"/>
                    <a:pt x="348846" y="707140"/>
                  </a:cubicBezTo>
                  <a:cubicBezTo>
                    <a:pt x="354161" y="697838"/>
                    <a:pt x="359477" y="687871"/>
                    <a:pt x="357484" y="677239"/>
                  </a:cubicBezTo>
                  <a:cubicBezTo>
                    <a:pt x="354826" y="662289"/>
                    <a:pt x="356986" y="654481"/>
                    <a:pt x="362717" y="651159"/>
                  </a:cubicBezTo>
                  <a:close/>
                  <a:moveTo>
                    <a:pt x="167493" y="192951"/>
                  </a:moveTo>
                  <a:lnTo>
                    <a:pt x="152613" y="235248"/>
                  </a:lnTo>
                  <a:lnTo>
                    <a:pt x="155496" y="232933"/>
                  </a:lnTo>
                  <a:lnTo>
                    <a:pt x="147178" y="256577"/>
                  </a:lnTo>
                  <a:lnTo>
                    <a:pt x="145352" y="258042"/>
                  </a:lnTo>
                  <a:cubicBezTo>
                    <a:pt x="135053" y="269089"/>
                    <a:pt x="127246" y="282545"/>
                    <a:pt x="118275" y="294505"/>
                  </a:cubicBezTo>
                  <a:cubicBezTo>
                    <a:pt x="116282" y="291183"/>
                    <a:pt x="112959" y="288525"/>
                    <a:pt x="109637" y="291847"/>
                  </a:cubicBezTo>
                  <a:cubicBezTo>
                    <a:pt x="85716" y="317761"/>
                    <a:pt x="59138" y="342347"/>
                    <a:pt x="53157" y="379557"/>
                  </a:cubicBezTo>
                  <a:cubicBezTo>
                    <a:pt x="47842" y="410787"/>
                    <a:pt x="41197" y="442681"/>
                    <a:pt x="37210" y="473911"/>
                  </a:cubicBezTo>
                  <a:cubicBezTo>
                    <a:pt x="31894" y="516437"/>
                    <a:pt x="50499" y="550989"/>
                    <a:pt x="74420" y="584877"/>
                  </a:cubicBezTo>
                  <a:cubicBezTo>
                    <a:pt x="90367" y="607469"/>
                    <a:pt x="112959" y="601489"/>
                    <a:pt x="134887" y="604811"/>
                  </a:cubicBezTo>
                  <a:cubicBezTo>
                    <a:pt x="195353" y="614113"/>
                    <a:pt x="207314" y="633383"/>
                    <a:pt x="192695" y="694514"/>
                  </a:cubicBezTo>
                  <a:cubicBezTo>
                    <a:pt x="190038" y="707139"/>
                    <a:pt x="191367" y="719100"/>
                    <a:pt x="192695" y="731724"/>
                  </a:cubicBezTo>
                  <a:cubicBezTo>
                    <a:pt x="116946" y="702488"/>
                    <a:pt x="40532" y="675244"/>
                    <a:pt x="5316" y="592851"/>
                  </a:cubicBezTo>
                  <a:cubicBezTo>
                    <a:pt x="-1993" y="564943"/>
                    <a:pt x="11296" y="535042"/>
                    <a:pt x="0" y="507134"/>
                  </a:cubicBezTo>
                  <a:cubicBezTo>
                    <a:pt x="9967" y="422083"/>
                    <a:pt x="43855" y="345669"/>
                    <a:pt x="92361" y="275235"/>
                  </a:cubicBezTo>
                  <a:cubicBezTo>
                    <a:pt x="71762" y="279887"/>
                    <a:pt x="61795" y="283209"/>
                    <a:pt x="66447" y="257295"/>
                  </a:cubicBezTo>
                  <a:cubicBezTo>
                    <a:pt x="71762" y="231380"/>
                    <a:pt x="85716" y="218755"/>
                    <a:pt x="108308" y="211446"/>
                  </a:cubicBezTo>
                  <a:close/>
                  <a:moveTo>
                    <a:pt x="110996" y="0"/>
                  </a:moveTo>
                  <a:lnTo>
                    <a:pt x="168172" y="0"/>
                  </a:lnTo>
                  <a:lnTo>
                    <a:pt x="215818" y="55595"/>
                  </a:lnTo>
                  <a:lnTo>
                    <a:pt x="177754" y="163787"/>
                  </a:lnTo>
                  <a:lnTo>
                    <a:pt x="178077" y="164069"/>
                  </a:lnTo>
                  <a:lnTo>
                    <a:pt x="176259" y="170628"/>
                  </a:lnTo>
                  <a:lnTo>
                    <a:pt x="168110" y="170914"/>
                  </a:lnTo>
                  <a:cubicBezTo>
                    <a:pt x="148841" y="168920"/>
                    <a:pt x="131565" y="172907"/>
                    <a:pt x="115617" y="184203"/>
                  </a:cubicBezTo>
                  <a:cubicBezTo>
                    <a:pt x="98341" y="196828"/>
                    <a:pt x="79072" y="206795"/>
                    <a:pt x="61131" y="217427"/>
                  </a:cubicBezTo>
                  <a:cubicBezTo>
                    <a:pt x="35881" y="232710"/>
                    <a:pt x="5980" y="218091"/>
                    <a:pt x="4651" y="187526"/>
                  </a:cubicBezTo>
                  <a:cubicBezTo>
                    <a:pt x="2658" y="148986"/>
                    <a:pt x="13954" y="114434"/>
                    <a:pt x="39868" y="84533"/>
                  </a:cubicBezTo>
                  <a:cubicBezTo>
                    <a:pt x="47510" y="75563"/>
                    <a:pt x="56646" y="67922"/>
                    <a:pt x="64869" y="59616"/>
                  </a:cubicBezTo>
                  <a:lnTo>
                    <a:pt x="84154" y="31057"/>
                  </a:lnTo>
                  <a:lnTo>
                    <a:pt x="85052" y="30711"/>
                  </a:lnTo>
                  <a:cubicBezTo>
                    <a:pt x="85716" y="30047"/>
                    <a:pt x="87045" y="28718"/>
                    <a:pt x="87710" y="28054"/>
                  </a:cubicBezTo>
                  <a:cubicBezTo>
                    <a:pt x="89039" y="31376"/>
                    <a:pt x="87045" y="32040"/>
                    <a:pt x="84387" y="30711"/>
                  </a:cubicBezTo>
                  <a:lnTo>
                    <a:pt x="84154" y="31057"/>
                  </a:lnTo>
                  <a:lnTo>
                    <a:pt x="59138" y="40678"/>
                  </a:lnTo>
                  <a:cubicBezTo>
                    <a:pt x="67111" y="18751"/>
                    <a:pt x="87710" y="14100"/>
                    <a:pt x="105650" y="4797"/>
                  </a:cubicBezTo>
                  <a:close/>
                </a:path>
              </a:pathLst>
            </a:custGeom>
            <a:solidFill>
              <a:schemeClr val="accent1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87158A-D470-405D-810A-745BA7533B0D}"/>
                </a:ext>
              </a:extLst>
            </p:cNvPr>
            <p:cNvSpPr/>
            <p:nvPr/>
          </p:nvSpPr>
          <p:spPr>
            <a:xfrm>
              <a:off x="1441682" y="2436469"/>
              <a:ext cx="1542760" cy="3698080"/>
            </a:xfrm>
            <a:custGeom>
              <a:avLst/>
              <a:gdLst>
                <a:gd name="connsiteX0" fmla="*/ 902547 w 1542760"/>
                <a:gd name="connsiteY0" fmla="*/ 3154867 h 3698080"/>
                <a:gd name="connsiteX1" fmla="*/ 892785 w 1542760"/>
                <a:gd name="connsiteY1" fmla="*/ 3186247 h 3698080"/>
                <a:gd name="connsiteX2" fmla="*/ 801435 w 1542760"/>
                <a:gd name="connsiteY2" fmla="*/ 3560011 h 3698080"/>
                <a:gd name="connsiteX3" fmla="*/ 724730 w 1542760"/>
                <a:gd name="connsiteY3" fmla="*/ 3668095 h 3698080"/>
                <a:gd name="connsiteX4" fmla="*/ 650117 w 1542760"/>
                <a:gd name="connsiteY4" fmla="*/ 3698080 h 3698080"/>
                <a:gd name="connsiteX5" fmla="*/ 691259 w 1542760"/>
                <a:gd name="connsiteY5" fmla="*/ 3516079 h 3698080"/>
                <a:gd name="connsiteX6" fmla="*/ 734493 w 1542760"/>
                <a:gd name="connsiteY6" fmla="*/ 3257374 h 3698080"/>
                <a:gd name="connsiteX7" fmla="*/ 902547 w 1542760"/>
                <a:gd name="connsiteY7" fmla="*/ 3154867 h 3698080"/>
                <a:gd name="connsiteX8" fmla="*/ 440050 w 1542760"/>
                <a:gd name="connsiteY8" fmla="*/ 1839896 h 3698080"/>
                <a:gd name="connsiteX9" fmla="*/ 434890 w 1542760"/>
                <a:gd name="connsiteY9" fmla="*/ 1852701 h 3698080"/>
                <a:gd name="connsiteX10" fmla="*/ 435226 w 1542760"/>
                <a:gd name="connsiteY10" fmla="*/ 1850010 h 3698080"/>
                <a:gd name="connsiteX11" fmla="*/ 559481 w 1542760"/>
                <a:gd name="connsiteY11" fmla="*/ 65250 h 3698080"/>
                <a:gd name="connsiteX12" fmla="*/ 657158 w 1542760"/>
                <a:gd name="connsiteY12" fmla="*/ 96480 h 3698080"/>
                <a:gd name="connsiteX13" fmla="*/ 696362 w 1542760"/>
                <a:gd name="connsiteY13" fmla="*/ 164256 h 3698080"/>
                <a:gd name="connsiteX14" fmla="*/ 695697 w 1542760"/>
                <a:gd name="connsiteY14" fmla="*/ 186184 h 3698080"/>
                <a:gd name="connsiteX15" fmla="*/ 691046 w 1542760"/>
                <a:gd name="connsiteY15" fmla="*/ 200137 h 3698080"/>
                <a:gd name="connsiteX16" fmla="*/ 687059 w 1542760"/>
                <a:gd name="connsiteY16" fmla="*/ 323064 h 3698080"/>
                <a:gd name="connsiteX17" fmla="*/ 687059 w 1542760"/>
                <a:gd name="connsiteY17" fmla="*/ 805467 h 3698080"/>
                <a:gd name="connsiteX18" fmla="*/ 685066 w 1542760"/>
                <a:gd name="connsiteY18" fmla="*/ 818756 h 3698080"/>
                <a:gd name="connsiteX19" fmla="*/ 692375 w 1542760"/>
                <a:gd name="connsiteY19" fmla="*/ 1385548 h 3698080"/>
                <a:gd name="connsiteX20" fmla="*/ 702342 w 1542760"/>
                <a:gd name="connsiteY20" fmla="*/ 1576914 h 3698080"/>
                <a:gd name="connsiteX21" fmla="*/ 633237 w 1542760"/>
                <a:gd name="connsiteY21" fmla="*/ 1582230 h 3698080"/>
                <a:gd name="connsiteX22" fmla="*/ 530079 w 1542760"/>
                <a:gd name="connsiteY22" fmla="*/ 1627829 h 3698080"/>
                <a:gd name="connsiteX23" fmla="*/ 525912 w 1542760"/>
                <a:gd name="connsiteY23" fmla="*/ 1634569 h 3698080"/>
                <a:gd name="connsiteX24" fmla="*/ 523224 w 1542760"/>
                <a:gd name="connsiteY24" fmla="*/ 1633486 h 3698080"/>
                <a:gd name="connsiteX25" fmla="*/ 516936 w 1542760"/>
                <a:gd name="connsiteY25" fmla="*/ 1649089 h 3698080"/>
                <a:gd name="connsiteX26" fmla="*/ 501486 w 1542760"/>
                <a:gd name="connsiteY26" fmla="*/ 1674082 h 3698080"/>
                <a:gd name="connsiteX27" fmla="*/ 483732 w 1542760"/>
                <a:gd name="connsiteY27" fmla="*/ 1729742 h 3698080"/>
                <a:gd name="connsiteX28" fmla="*/ 483292 w 1542760"/>
                <a:gd name="connsiteY28" fmla="*/ 1732583 h 3698080"/>
                <a:gd name="connsiteX29" fmla="*/ 448700 w 1542760"/>
                <a:gd name="connsiteY29" fmla="*/ 1818429 h 3698080"/>
                <a:gd name="connsiteX30" fmla="*/ 446771 w 1542760"/>
                <a:gd name="connsiteY30" fmla="*/ 1795856 h 3698080"/>
                <a:gd name="connsiteX31" fmla="*/ 415956 w 1542760"/>
                <a:gd name="connsiteY31" fmla="*/ 1749676 h 3698080"/>
                <a:gd name="connsiteX32" fmla="*/ 334227 w 1542760"/>
                <a:gd name="connsiteY32" fmla="*/ 1644690 h 3698080"/>
                <a:gd name="connsiteX33" fmla="*/ 301668 w 1542760"/>
                <a:gd name="connsiteY33" fmla="*/ 1536382 h 3698080"/>
                <a:gd name="connsiteX34" fmla="*/ 251169 w 1542760"/>
                <a:gd name="connsiteY34" fmla="*/ 1190194 h 3698080"/>
                <a:gd name="connsiteX35" fmla="*/ 182064 w 1542760"/>
                <a:gd name="connsiteY35" fmla="*/ 808125 h 3698080"/>
                <a:gd name="connsiteX36" fmla="*/ 126249 w 1542760"/>
                <a:gd name="connsiteY36" fmla="*/ 605462 h 3698080"/>
                <a:gd name="connsiteX37" fmla="*/ 1993 w 1542760"/>
                <a:gd name="connsiteY37" fmla="*/ 120401 h 3698080"/>
                <a:gd name="connsiteX38" fmla="*/ 0 w 1542760"/>
                <a:gd name="connsiteY38" fmla="*/ 85849 h 3698080"/>
                <a:gd name="connsiteX39" fmla="*/ 559481 w 1542760"/>
                <a:gd name="connsiteY39" fmla="*/ 65250 h 3698080"/>
                <a:gd name="connsiteX40" fmla="*/ 1542760 w 1542760"/>
                <a:gd name="connsiteY40" fmla="*/ 0 h 3698080"/>
                <a:gd name="connsiteX41" fmla="*/ 1499570 w 1542760"/>
                <a:gd name="connsiteY41" fmla="*/ 233893 h 3698080"/>
                <a:gd name="connsiteX42" fmla="*/ 1376643 w 1542760"/>
                <a:gd name="connsiteY42" fmla="*/ 772775 h 3698080"/>
                <a:gd name="connsiteX43" fmla="*/ 1251724 w 1542760"/>
                <a:gd name="connsiteY43" fmla="*/ 1190062 h 3698080"/>
                <a:gd name="connsiteX44" fmla="*/ 1203218 w 1542760"/>
                <a:gd name="connsiteY44" fmla="*/ 1482427 h 3698080"/>
                <a:gd name="connsiteX45" fmla="*/ 1168001 w 1542760"/>
                <a:gd name="connsiteY45" fmla="*/ 1908351 h 3698080"/>
                <a:gd name="connsiteX46" fmla="*/ 1183283 w 1542760"/>
                <a:gd name="connsiteY46" fmla="*/ 2108355 h 3698080"/>
                <a:gd name="connsiteX47" fmla="*/ 1152718 w 1542760"/>
                <a:gd name="connsiteY47" fmla="*/ 2463181 h 3698080"/>
                <a:gd name="connsiteX48" fmla="*/ 1023147 w 1542760"/>
                <a:gd name="connsiteY48" fmla="*/ 2903722 h 3698080"/>
                <a:gd name="connsiteX49" fmla="*/ 1003213 w 1542760"/>
                <a:gd name="connsiteY49" fmla="*/ 2940933 h 3698080"/>
                <a:gd name="connsiteX50" fmla="*/ 989924 w 1542760"/>
                <a:gd name="connsiteY50" fmla="*/ 2914354 h 3698080"/>
                <a:gd name="connsiteX51" fmla="*/ 994575 w 1542760"/>
                <a:gd name="connsiteY51" fmla="*/ 2874486 h 3698080"/>
                <a:gd name="connsiteX52" fmla="*/ 1015173 w 1542760"/>
                <a:gd name="connsiteY52" fmla="*/ 2846578 h 3698080"/>
                <a:gd name="connsiteX53" fmla="*/ 1015173 w 1542760"/>
                <a:gd name="connsiteY53" fmla="*/ 2758869 h 3698080"/>
                <a:gd name="connsiteX54" fmla="*/ 1007200 w 1542760"/>
                <a:gd name="connsiteY54" fmla="*/ 2737606 h 3698080"/>
                <a:gd name="connsiteX55" fmla="*/ 1003877 w 1542760"/>
                <a:gd name="connsiteY55" fmla="*/ 2702389 h 3698080"/>
                <a:gd name="connsiteX56" fmla="*/ 1011851 w 1542760"/>
                <a:gd name="connsiteY56" fmla="*/ 2667837 h 3698080"/>
                <a:gd name="connsiteX57" fmla="*/ 991917 w 1542760"/>
                <a:gd name="connsiteY57" fmla="*/ 2604048 h 3698080"/>
                <a:gd name="connsiteX58" fmla="*/ 977963 w 1542760"/>
                <a:gd name="connsiteY58" fmla="*/ 2587436 h 3698080"/>
                <a:gd name="connsiteX59" fmla="*/ 952714 w 1542760"/>
                <a:gd name="connsiteY59" fmla="*/ 2548897 h 3698080"/>
                <a:gd name="connsiteX60" fmla="*/ 916832 w 1542760"/>
                <a:gd name="connsiteY60" fmla="*/ 2457201 h 3698080"/>
                <a:gd name="connsiteX61" fmla="*/ 835103 w 1542760"/>
                <a:gd name="connsiteY61" fmla="*/ 2393412 h 3698080"/>
                <a:gd name="connsiteX62" fmla="*/ 833774 w 1542760"/>
                <a:gd name="connsiteY62" fmla="*/ 2376136 h 3698080"/>
                <a:gd name="connsiteX63" fmla="*/ 842412 w 1542760"/>
                <a:gd name="connsiteY63" fmla="*/ 2337596 h 3698080"/>
                <a:gd name="connsiteX64" fmla="*/ 835103 w 1542760"/>
                <a:gd name="connsiteY64" fmla="*/ 2222644 h 3698080"/>
                <a:gd name="connsiteX65" fmla="*/ 882944 w 1542760"/>
                <a:gd name="connsiteY65" fmla="*/ 2095066 h 3698080"/>
                <a:gd name="connsiteX66" fmla="*/ 874971 w 1542760"/>
                <a:gd name="connsiteY66" fmla="*/ 2062507 h 3698080"/>
                <a:gd name="connsiteX67" fmla="*/ 866997 w 1542760"/>
                <a:gd name="connsiteY67" fmla="*/ 2050547 h 3698080"/>
                <a:gd name="connsiteX68" fmla="*/ 889589 w 1542760"/>
                <a:gd name="connsiteY68" fmla="*/ 2047889 h 3698080"/>
                <a:gd name="connsiteX69" fmla="*/ 929457 w 1542760"/>
                <a:gd name="connsiteY69" fmla="*/ 2019981 h 3698080"/>
                <a:gd name="connsiteX70" fmla="*/ 952049 w 1542760"/>
                <a:gd name="connsiteY70" fmla="*/ 1899713 h 3698080"/>
                <a:gd name="connsiteX71" fmla="*/ 928793 w 1542760"/>
                <a:gd name="connsiteY71" fmla="*/ 1875792 h 3698080"/>
                <a:gd name="connsiteX72" fmla="*/ 908194 w 1542760"/>
                <a:gd name="connsiteY72" fmla="*/ 1857187 h 3698080"/>
                <a:gd name="connsiteX73" fmla="*/ 929457 w 1542760"/>
                <a:gd name="connsiteY73" fmla="*/ 1839246 h 3698080"/>
                <a:gd name="connsiteX74" fmla="*/ 949391 w 1542760"/>
                <a:gd name="connsiteY74" fmla="*/ 1815325 h 3698080"/>
                <a:gd name="connsiteX75" fmla="*/ 930121 w 1542760"/>
                <a:gd name="connsiteY75" fmla="*/ 1702366 h 3698080"/>
                <a:gd name="connsiteX76" fmla="*/ 880951 w 1542760"/>
                <a:gd name="connsiteY76" fmla="*/ 1630604 h 3698080"/>
                <a:gd name="connsiteX77" fmla="*/ 858359 w 1542760"/>
                <a:gd name="connsiteY77" fmla="*/ 1628610 h 3698080"/>
                <a:gd name="connsiteX78" fmla="*/ 836432 w 1542760"/>
                <a:gd name="connsiteY78" fmla="*/ 1637248 h 3698080"/>
                <a:gd name="connsiteX79" fmla="*/ 827794 w 1542760"/>
                <a:gd name="connsiteY79" fmla="*/ 1610005 h 3698080"/>
                <a:gd name="connsiteX80" fmla="*/ 799222 w 1542760"/>
                <a:gd name="connsiteY80" fmla="*/ 1576781 h 3698080"/>
                <a:gd name="connsiteX81" fmla="*/ 777959 w 1542760"/>
                <a:gd name="connsiteY81" fmla="*/ 1574788 h 3698080"/>
                <a:gd name="connsiteX82" fmla="*/ 779952 w 1542760"/>
                <a:gd name="connsiteY82" fmla="*/ 1561499 h 3698080"/>
                <a:gd name="connsiteX83" fmla="*/ 914839 w 1542760"/>
                <a:gd name="connsiteY83" fmla="*/ 1245213 h 3698080"/>
                <a:gd name="connsiteX84" fmla="*/ 950055 w 1542760"/>
                <a:gd name="connsiteY84" fmla="*/ 1159496 h 3698080"/>
                <a:gd name="connsiteX85" fmla="*/ 970654 w 1542760"/>
                <a:gd name="connsiteY85" fmla="*/ 886399 h 3698080"/>
                <a:gd name="connsiteX86" fmla="*/ 972648 w 1542760"/>
                <a:gd name="connsiteY86" fmla="*/ 576758 h 3698080"/>
                <a:gd name="connsiteX87" fmla="*/ 941417 w 1542760"/>
                <a:gd name="connsiteY87" fmla="*/ 528251 h 3698080"/>
                <a:gd name="connsiteX88" fmla="*/ 798557 w 1542760"/>
                <a:gd name="connsiteY88" fmla="*/ 440542 h 3698080"/>
                <a:gd name="connsiteX89" fmla="*/ 731446 w 1542760"/>
                <a:gd name="connsiteY89" fmla="*/ 332898 h 3698080"/>
                <a:gd name="connsiteX90" fmla="*/ 718821 w 1542760"/>
                <a:gd name="connsiteY90" fmla="*/ 165452 h 3698080"/>
                <a:gd name="connsiteX91" fmla="*/ 1013180 w 1542760"/>
                <a:gd name="connsiteY91" fmla="*/ 196018 h 3698080"/>
                <a:gd name="connsiteX92" fmla="*/ 1366012 w 1542760"/>
                <a:gd name="connsiteY92" fmla="*/ 109637 h 3698080"/>
                <a:gd name="connsiteX93" fmla="*/ 1542760 w 1542760"/>
                <a:gd name="connsiteY93" fmla="*/ 0 h 369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42760" h="3698080">
                  <a:moveTo>
                    <a:pt x="902547" y="3154867"/>
                  </a:moveTo>
                  <a:cubicBezTo>
                    <a:pt x="904639" y="3166722"/>
                    <a:pt x="897666" y="3176485"/>
                    <a:pt x="892785" y="3186247"/>
                  </a:cubicBezTo>
                  <a:cubicBezTo>
                    <a:pt x="837696" y="3304791"/>
                    <a:pt x="813290" y="3431006"/>
                    <a:pt x="801435" y="3560011"/>
                  </a:cubicBezTo>
                  <a:cubicBezTo>
                    <a:pt x="796554" y="3612310"/>
                    <a:pt x="777727" y="3650662"/>
                    <a:pt x="724730" y="3668095"/>
                  </a:cubicBezTo>
                  <a:cubicBezTo>
                    <a:pt x="699627" y="3677160"/>
                    <a:pt x="677312" y="3693199"/>
                    <a:pt x="650117" y="3698080"/>
                  </a:cubicBezTo>
                  <a:cubicBezTo>
                    <a:pt x="664063" y="3637413"/>
                    <a:pt x="679405" y="3576746"/>
                    <a:pt x="691259" y="3516079"/>
                  </a:cubicBezTo>
                  <a:cubicBezTo>
                    <a:pt x="707995" y="3430309"/>
                    <a:pt x="729611" y="3345236"/>
                    <a:pt x="734493" y="3257374"/>
                  </a:cubicBezTo>
                  <a:cubicBezTo>
                    <a:pt x="805619" y="3247611"/>
                    <a:pt x="855827" y="3204377"/>
                    <a:pt x="902547" y="3154867"/>
                  </a:cubicBezTo>
                  <a:close/>
                  <a:moveTo>
                    <a:pt x="440050" y="1839896"/>
                  </a:moveTo>
                  <a:lnTo>
                    <a:pt x="434890" y="1852701"/>
                  </a:lnTo>
                  <a:lnTo>
                    <a:pt x="435226" y="1850010"/>
                  </a:lnTo>
                  <a:close/>
                  <a:moveTo>
                    <a:pt x="559481" y="65250"/>
                  </a:moveTo>
                  <a:cubicBezTo>
                    <a:pt x="594698" y="65915"/>
                    <a:pt x="627257" y="77875"/>
                    <a:pt x="657158" y="96480"/>
                  </a:cubicBezTo>
                  <a:cubicBezTo>
                    <a:pt x="682408" y="112428"/>
                    <a:pt x="697026" y="133026"/>
                    <a:pt x="696362" y="164256"/>
                  </a:cubicBezTo>
                  <a:cubicBezTo>
                    <a:pt x="696362" y="171565"/>
                    <a:pt x="695697" y="178874"/>
                    <a:pt x="695697" y="186184"/>
                  </a:cubicBezTo>
                  <a:cubicBezTo>
                    <a:pt x="689717" y="189506"/>
                    <a:pt x="691046" y="195486"/>
                    <a:pt x="691046" y="200137"/>
                  </a:cubicBezTo>
                  <a:cubicBezTo>
                    <a:pt x="689717" y="240670"/>
                    <a:pt x="688388" y="281867"/>
                    <a:pt x="687059" y="323064"/>
                  </a:cubicBezTo>
                  <a:cubicBezTo>
                    <a:pt x="681743" y="483865"/>
                    <a:pt x="684401" y="644666"/>
                    <a:pt x="687059" y="805467"/>
                  </a:cubicBezTo>
                  <a:cubicBezTo>
                    <a:pt x="686395" y="810118"/>
                    <a:pt x="685066" y="814105"/>
                    <a:pt x="685066" y="818756"/>
                  </a:cubicBezTo>
                  <a:cubicBezTo>
                    <a:pt x="687059" y="1007466"/>
                    <a:pt x="687059" y="1196175"/>
                    <a:pt x="692375" y="1385548"/>
                  </a:cubicBezTo>
                  <a:cubicBezTo>
                    <a:pt x="694368" y="1449336"/>
                    <a:pt x="690381" y="1513790"/>
                    <a:pt x="702342" y="1576914"/>
                  </a:cubicBezTo>
                  <a:cubicBezTo>
                    <a:pt x="679085" y="1578908"/>
                    <a:pt x="656494" y="1581566"/>
                    <a:pt x="633237" y="1582230"/>
                  </a:cubicBezTo>
                  <a:cubicBezTo>
                    <a:pt x="586392" y="1583891"/>
                    <a:pt x="553501" y="1601167"/>
                    <a:pt x="530079" y="1627829"/>
                  </a:cubicBezTo>
                  <a:lnTo>
                    <a:pt x="525912" y="1634569"/>
                  </a:lnTo>
                  <a:lnTo>
                    <a:pt x="523224" y="1633486"/>
                  </a:lnTo>
                  <a:lnTo>
                    <a:pt x="516936" y="1649089"/>
                  </a:lnTo>
                  <a:lnTo>
                    <a:pt x="501486" y="1674082"/>
                  </a:lnTo>
                  <a:cubicBezTo>
                    <a:pt x="493948" y="1691327"/>
                    <a:pt x="488217" y="1710140"/>
                    <a:pt x="483732" y="1729742"/>
                  </a:cubicBezTo>
                  <a:lnTo>
                    <a:pt x="483292" y="1732583"/>
                  </a:lnTo>
                  <a:lnTo>
                    <a:pt x="448700" y="1818429"/>
                  </a:lnTo>
                  <a:lnTo>
                    <a:pt x="446771" y="1795856"/>
                  </a:lnTo>
                  <a:cubicBezTo>
                    <a:pt x="441206" y="1779743"/>
                    <a:pt x="428581" y="1764959"/>
                    <a:pt x="415956" y="1749676"/>
                  </a:cubicBezTo>
                  <a:cubicBezTo>
                    <a:pt x="387384" y="1715788"/>
                    <a:pt x="360141" y="1680571"/>
                    <a:pt x="334227" y="1644690"/>
                  </a:cubicBezTo>
                  <a:cubicBezTo>
                    <a:pt x="310971" y="1612796"/>
                    <a:pt x="301668" y="1573592"/>
                    <a:pt x="301668" y="1536382"/>
                  </a:cubicBezTo>
                  <a:cubicBezTo>
                    <a:pt x="302333" y="1418106"/>
                    <a:pt x="273760" y="1305147"/>
                    <a:pt x="251169" y="1190194"/>
                  </a:cubicBezTo>
                  <a:cubicBezTo>
                    <a:pt x="225919" y="1063281"/>
                    <a:pt x="205320" y="935039"/>
                    <a:pt x="182064" y="808125"/>
                  </a:cubicBezTo>
                  <a:cubicBezTo>
                    <a:pt x="169439" y="739020"/>
                    <a:pt x="146183" y="672573"/>
                    <a:pt x="126249" y="605462"/>
                  </a:cubicBezTo>
                  <a:cubicBezTo>
                    <a:pt x="79072" y="445326"/>
                    <a:pt x="41861" y="282531"/>
                    <a:pt x="1993" y="120401"/>
                  </a:cubicBezTo>
                  <a:cubicBezTo>
                    <a:pt x="-664" y="109105"/>
                    <a:pt x="665" y="97145"/>
                    <a:pt x="0" y="85849"/>
                  </a:cubicBezTo>
                  <a:cubicBezTo>
                    <a:pt x="186051" y="63257"/>
                    <a:pt x="372766" y="63257"/>
                    <a:pt x="559481" y="65250"/>
                  </a:cubicBezTo>
                  <a:close/>
                  <a:moveTo>
                    <a:pt x="1542760" y="0"/>
                  </a:moveTo>
                  <a:cubicBezTo>
                    <a:pt x="1532129" y="78407"/>
                    <a:pt x="1514853" y="156150"/>
                    <a:pt x="1499570" y="233893"/>
                  </a:cubicBezTo>
                  <a:cubicBezTo>
                    <a:pt x="1463024" y="414628"/>
                    <a:pt x="1432459" y="596692"/>
                    <a:pt x="1376643" y="772775"/>
                  </a:cubicBezTo>
                  <a:cubicBezTo>
                    <a:pt x="1332789" y="910985"/>
                    <a:pt x="1292921" y="1050524"/>
                    <a:pt x="1251724" y="1190062"/>
                  </a:cubicBezTo>
                  <a:cubicBezTo>
                    <a:pt x="1223152" y="1285081"/>
                    <a:pt x="1214514" y="1384086"/>
                    <a:pt x="1203218" y="1482427"/>
                  </a:cubicBezTo>
                  <a:cubicBezTo>
                    <a:pt x="1186606" y="1623959"/>
                    <a:pt x="1168665" y="1765490"/>
                    <a:pt x="1168001" y="1908351"/>
                  </a:cubicBezTo>
                  <a:cubicBezTo>
                    <a:pt x="1167336" y="1975462"/>
                    <a:pt x="1176639" y="2041908"/>
                    <a:pt x="1183283" y="2108355"/>
                  </a:cubicBezTo>
                  <a:cubicBezTo>
                    <a:pt x="1195908" y="2228624"/>
                    <a:pt x="1181955" y="2346235"/>
                    <a:pt x="1152718" y="2463181"/>
                  </a:cubicBezTo>
                  <a:cubicBezTo>
                    <a:pt x="1115508" y="2612022"/>
                    <a:pt x="1079627" y="2760862"/>
                    <a:pt x="1023147" y="2903722"/>
                  </a:cubicBezTo>
                  <a:cubicBezTo>
                    <a:pt x="1017831" y="2917012"/>
                    <a:pt x="1013180" y="2930301"/>
                    <a:pt x="1003213" y="2940933"/>
                  </a:cubicBezTo>
                  <a:cubicBezTo>
                    <a:pt x="1004542" y="2928972"/>
                    <a:pt x="999226" y="2921663"/>
                    <a:pt x="989924" y="2914354"/>
                  </a:cubicBezTo>
                  <a:cubicBezTo>
                    <a:pt x="969325" y="2898407"/>
                    <a:pt x="971319" y="2885782"/>
                    <a:pt x="994575" y="2874486"/>
                  </a:cubicBezTo>
                  <a:cubicBezTo>
                    <a:pt x="1006535" y="2868506"/>
                    <a:pt x="1015838" y="2861861"/>
                    <a:pt x="1015173" y="2846578"/>
                  </a:cubicBezTo>
                  <a:cubicBezTo>
                    <a:pt x="1013844" y="2817342"/>
                    <a:pt x="1019160" y="2788105"/>
                    <a:pt x="1015173" y="2758869"/>
                  </a:cubicBezTo>
                  <a:cubicBezTo>
                    <a:pt x="1013844" y="2750895"/>
                    <a:pt x="1014509" y="2743586"/>
                    <a:pt x="1007200" y="2737606"/>
                  </a:cubicBezTo>
                  <a:cubicBezTo>
                    <a:pt x="993910" y="2727639"/>
                    <a:pt x="996568" y="2715014"/>
                    <a:pt x="1003877" y="2702389"/>
                  </a:cubicBezTo>
                  <a:cubicBezTo>
                    <a:pt x="1010522" y="2691758"/>
                    <a:pt x="1016502" y="2681791"/>
                    <a:pt x="1011851" y="2667837"/>
                  </a:cubicBezTo>
                  <a:cubicBezTo>
                    <a:pt x="1004542" y="2647238"/>
                    <a:pt x="998562" y="2625311"/>
                    <a:pt x="991917" y="2604048"/>
                  </a:cubicBezTo>
                  <a:cubicBezTo>
                    <a:pt x="989259" y="2596739"/>
                    <a:pt x="988595" y="2586772"/>
                    <a:pt x="977963" y="2587436"/>
                  </a:cubicBezTo>
                  <a:cubicBezTo>
                    <a:pt x="946069" y="2589430"/>
                    <a:pt x="948062" y="2568831"/>
                    <a:pt x="952714" y="2548897"/>
                  </a:cubicBezTo>
                  <a:cubicBezTo>
                    <a:pt x="961352" y="2509694"/>
                    <a:pt x="943411" y="2481786"/>
                    <a:pt x="916832" y="2457201"/>
                  </a:cubicBezTo>
                  <a:cubicBezTo>
                    <a:pt x="891582" y="2433280"/>
                    <a:pt x="866997" y="2408694"/>
                    <a:pt x="835103" y="2393412"/>
                  </a:cubicBezTo>
                  <a:cubicBezTo>
                    <a:pt x="825800" y="2388760"/>
                    <a:pt x="822478" y="2379458"/>
                    <a:pt x="833774" y="2376136"/>
                  </a:cubicBezTo>
                  <a:cubicBezTo>
                    <a:pt x="861681" y="2368162"/>
                    <a:pt x="851050" y="2350886"/>
                    <a:pt x="842412" y="2337596"/>
                  </a:cubicBezTo>
                  <a:cubicBezTo>
                    <a:pt x="818491" y="2299722"/>
                    <a:pt x="822478" y="2261847"/>
                    <a:pt x="835103" y="2222644"/>
                  </a:cubicBezTo>
                  <a:cubicBezTo>
                    <a:pt x="848392" y="2179453"/>
                    <a:pt x="865004" y="2136928"/>
                    <a:pt x="882944" y="2095066"/>
                  </a:cubicBezTo>
                  <a:cubicBezTo>
                    <a:pt x="888925" y="2081777"/>
                    <a:pt x="892247" y="2070481"/>
                    <a:pt x="874971" y="2062507"/>
                  </a:cubicBezTo>
                  <a:cubicBezTo>
                    <a:pt x="870984" y="2060514"/>
                    <a:pt x="865004" y="2057856"/>
                    <a:pt x="866997" y="2050547"/>
                  </a:cubicBezTo>
                  <a:cubicBezTo>
                    <a:pt x="873642" y="2044567"/>
                    <a:pt x="882280" y="2046560"/>
                    <a:pt x="889589" y="2047889"/>
                  </a:cubicBezTo>
                  <a:cubicBezTo>
                    <a:pt x="912845" y="2052540"/>
                    <a:pt x="922812" y="2041908"/>
                    <a:pt x="929457" y="2019981"/>
                  </a:cubicBezTo>
                  <a:cubicBezTo>
                    <a:pt x="940753" y="1980778"/>
                    <a:pt x="950055" y="1940910"/>
                    <a:pt x="952049" y="1899713"/>
                  </a:cubicBezTo>
                  <a:cubicBezTo>
                    <a:pt x="952714" y="1881772"/>
                    <a:pt x="948062" y="1872469"/>
                    <a:pt x="928793" y="1875792"/>
                  </a:cubicBezTo>
                  <a:cubicBezTo>
                    <a:pt x="914839" y="1877785"/>
                    <a:pt x="908194" y="1873134"/>
                    <a:pt x="908194" y="1857187"/>
                  </a:cubicBezTo>
                  <a:cubicBezTo>
                    <a:pt x="908194" y="1839911"/>
                    <a:pt x="916832" y="1837253"/>
                    <a:pt x="929457" y="1839246"/>
                  </a:cubicBezTo>
                  <a:cubicBezTo>
                    <a:pt x="949391" y="1841904"/>
                    <a:pt x="952049" y="1831273"/>
                    <a:pt x="949391" y="1815325"/>
                  </a:cubicBezTo>
                  <a:cubicBezTo>
                    <a:pt x="944075" y="1777451"/>
                    <a:pt x="940088" y="1739576"/>
                    <a:pt x="930121" y="1702366"/>
                  </a:cubicBezTo>
                  <a:cubicBezTo>
                    <a:pt x="922148" y="1672465"/>
                    <a:pt x="903543" y="1650538"/>
                    <a:pt x="880951" y="1630604"/>
                  </a:cubicBezTo>
                  <a:cubicBezTo>
                    <a:pt x="874306" y="1624623"/>
                    <a:pt x="866997" y="1618643"/>
                    <a:pt x="858359" y="1628610"/>
                  </a:cubicBezTo>
                  <a:cubicBezTo>
                    <a:pt x="852379" y="1634590"/>
                    <a:pt x="848392" y="1643228"/>
                    <a:pt x="836432" y="1637248"/>
                  </a:cubicBezTo>
                  <a:cubicBezTo>
                    <a:pt x="822478" y="1630604"/>
                    <a:pt x="825800" y="1619972"/>
                    <a:pt x="827794" y="1610005"/>
                  </a:cubicBezTo>
                  <a:cubicBezTo>
                    <a:pt x="831780" y="1586748"/>
                    <a:pt x="821813" y="1576781"/>
                    <a:pt x="799222" y="1576781"/>
                  </a:cubicBezTo>
                  <a:cubicBezTo>
                    <a:pt x="791912" y="1576781"/>
                    <a:pt x="785268" y="1575453"/>
                    <a:pt x="777959" y="1574788"/>
                  </a:cubicBezTo>
                  <a:cubicBezTo>
                    <a:pt x="778623" y="1570137"/>
                    <a:pt x="778623" y="1565486"/>
                    <a:pt x="779952" y="1561499"/>
                  </a:cubicBezTo>
                  <a:cubicBezTo>
                    <a:pt x="815169" y="1451862"/>
                    <a:pt x="859688" y="1346212"/>
                    <a:pt x="914839" y="1245213"/>
                  </a:cubicBezTo>
                  <a:cubicBezTo>
                    <a:pt x="930121" y="1217969"/>
                    <a:pt x="945404" y="1190726"/>
                    <a:pt x="950055" y="1159496"/>
                  </a:cubicBezTo>
                  <a:cubicBezTo>
                    <a:pt x="964009" y="1069129"/>
                    <a:pt x="967332" y="977431"/>
                    <a:pt x="970654" y="886399"/>
                  </a:cubicBezTo>
                  <a:cubicBezTo>
                    <a:pt x="973976" y="783407"/>
                    <a:pt x="970654" y="679750"/>
                    <a:pt x="972648" y="576758"/>
                  </a:cubicBezTo>
                  <a:cubicBezTo>
                    <a:pt x="973312" y="550843"/>
                    <a:pt x="963345" y="538218"/>
                    <a:pt x="941417" y="528251"/>
                  </a:cubicBezTo>
                  <a:cubicBezTo>
                    <a:pt x="890253" y="504995"/>
                    <a:pt x="842412" y="475759"/>
                    <a:pt x="798557" y="440542"/>
                  </a:cubicBezTo>
                  <a:cubicBezTo>
                    <a:pt x="764005" y="412634"/>
                    <a:pt x="734768" y="380740"/>
                    <a:pt x="731446" y="332898"/>
                  </a:cubicBezTo>
                  <a:cubicBezTo>
                    <a:pt x="726795" y="275754"/>
                    <a:pt x="722808" y="220603"/>
                    <a:pt x="718821" y="165452"/>
                  </a:cubicBezTo>
                  <a:cubicBezTo>
                    <a:pt x="816498" y="182064"/>
                    <a:pt x="914839" y="186715"/>
                    <a:pt x="1013180" y="196018"/>
                  </a:cubicBezTo>
                  <a:cubicBezTo>
                    <a:pt x="1142751" y="208643"/>
                    <a:pt x="1258368" y="179406"/>
                    <a:pt x="1366012" y="109637"/>
                  </a:cubicBezTo>
                  <a:cubicBezTo>
                    <a:pt x="1424485" y="71763"/>
                    <a:pt x="1484287" y="36546"/>
                    <a:pt x="1542760" y="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BEC393-EC17-44AE-A4F5-8261FDB28C71}"/>
              </a:ext>
            </a:extLst>
          </p:cNvPr>
          <p:cNvSpPr txBox="1"/>
          <p:nvPr/>
        </p:nvSpPr>
        <p:spPr>
          <a:xfrm>
            <a:off x="3589272" y="2929585"/>
            <a:ext cx="6591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D563D55-B8F2-4C01-B159-E929009C47A1}"/>
              </a:ext>
            </a:extLst>
          </p:cNvPr>
          <p:cNvGrpSpPr/>
          <p:nvPr/>
        </p:nvGrpSpPr>
        <p:grpSpPr>
          <a:xfrm>
            <a:off x="2837512" y="1696363"/>
            <a:ext cx="2494119" cy="3583707"/>
            <a:chOff x="1557979" y="896814"/>
            <a:chExt cx="3867684" cy="555733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0FFA17-597C-4B32-815B-8BAA33CAC546}"/>
                </a:ext>
              </a:extLst>
            </p:cNvPr>
            <p:cNvSpPr/>
            <p:nvPr/>
          </p:nvSpPr>
          <p:spPr>
            <a:xfrm rot="2700000">
              <a:off x="2101362" y="896814"/>
              <a:ext cx="650630" cy="6506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3D5323B-A6EE-425E-913A-29F8FCC98668}"/>
                </a:ext>
              </a:extLst>
            </p:cNvPr>
            <p:cNvSpPr/>
            <p:nvPr/>
          </p:nvSpPr>
          <p:spPr>
            <a:xfrm rot="2700000">
              <a:off x="2896568" y="6096139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58990C-B0BC-4973-AA0A-AF40C5B20630}"/>
                </a:ext>
              </a:extLst>
            </p:cNvPr>
            <p:cNvSpPr/>
            <p:nvPr/>
          </p:nvSpPr>
          <p:spPr>
            <a:xfrm rot="2700000">
              <a:off x="2567127" y="5748808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1E2F5C-125D-4633-9BC2-7DAA0A39CC24}"/>
                </a:ext>
              </a:extLst>
            </p:cNvPr>
            <p:cNvSpPr/>
            <p:nvPr/>
          </p:nvSpPr>
          <p:spPr>
            <a:xfrm rot="2700000">
              <a:off x="4582662" y="1199509"/>
              <a:ext cx="843001" cy="84300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66D66E-EEFB-42B2-BDF4-08B016AD2911}"/>
                </a:ext>
              </a:extLst>
            </p:cNvPr>
            <p:cNvSpPr/>
            <p:nvPr/>
          </p:nvSpPr>
          <p:spPr>
            <a:xfrm rot="2700000">
              <a:off x="1565472" y="1653505"/>
              <a:ext cx="3748823" cy="3763809"/>
            </a:xfrm>
            <a:custGeom>
              <a:avLst/>
              <a:gdLst>
                <a:gd name="connsiteX0" fmla="*/ 0 w 3748823"/>
                <a:gd name="connsiteY0" fmla="*/ 0 h 3748823"/>
                <a:gd name="connsiteX1" fmla="*/ 2057403 w 3748823"/>
                <a:gd name="connsiteY1" fmla="*/ 0 h 3748823"/>
                <a:gd name="connsiteX2" fmla="*/ 2057403 w 3748823"/>
                <a:gd name="connsiteY2" fmla="*/ 468603 h 3748823"/>
                <a:gd name="connsiteX3" fmla="*/ 468603 w 3748823"/>
                <a:gd name="connsiteY3" fmla="*/ 468603 h 3748823"/>
                <a:gd name="connsiteX4" fmla="*/ 468603 w 3748823"/>
                <a:gd name="connsiteY4" fmla="*/ 3280220 h 3748823"/>
                <a:gd name="connsiteX5" fmla="*/ 3280220 w 3748823"/>
                <a:gd name="connsiteY5" fmla="*/ 3280220 h 3748823"/>
                <a:gd name="connsiteX6" fmla="*/ 3280220 w 3748823"/>
                <a:gd name="connsiteY6" fmla="*/ 1691420 h 3748823"/>
                <a:gd name="connsiteX7" fmla="*/ 3748823 w 3748823"/>
                <a:gd name="connsiteY7" fmla="*/ 1691420 h 3748823"/>
                <a:gd name="connsiteX8" fmla="*/ 3748823 w 3748823"/>
                <a:gd name="connsiteY8" fmla="*/ 3748823 h 3748823"/>
                <a:gd name="connsiteX9" fmla="*/ 0 w 3748823"/>
                <a:gd name="connsiteY9" fmla="*/ 3748823 h 374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8823" h="3748823">
                  <a:moveTo>
                    <a:pt x="0" y="0"/>
                  </a:moveTo>
                  <a:lnTo>
                    <a:pt x="2057403" y="0"/>
                  </a:lnTo>
                  <a:lnTo>
                    <a:pt x="2057403" y="468603"/>
                  </a:lnTo>
                  <a:lnTo>
                    <a:pt x="468603" y="468603"/>
                  </a:lnTo>
                  <a:lnTo>
                    <a:pt x="468603" y="3280220"/>
                  </a:lnTo>
                  <a:lnTo>
                    <a:pt x="3280220" y="3280220"/>
                  </a:lnTo>
                  <a:lnTo>
                    <a:pt x="3280220" y="1691420"/>
                  </a:lnTo>
                  <a:lnTo>
                    <a:pt x="3748823" y="1691420"/>
                  </a:lnTo>
                  <a:lnTo>
                    <a:pt x="3748823" y="3748823"/>
                  </a:lnTo>
                  <a:lnTo>
                    <a:pt x="0" y="37488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8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배 경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증가하는 홈 트레이닝에 대한 관심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083833" y="1550522"/>
            <a:ext cx="5812893" cy="1975768"/>
            <a:chOff x="4980628" y="1360115"/>
            <a:chExt cx="2236570" cy="1975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666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치료에 중심을 두었던 의료산업의 초점은 질병의 예방과 진단 분야로 이동하고 있으며 개인의 건강 관리에 대한 관심은 증가하고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고령화 사회로 빠르게 나아가면서 의료비 문제가 대두되었고 이러한 상황에서 모바일 헬스 케어는 의료비를 절감하고 개인의 건강 관리를 통해 삶의 질을 높일 수 있는 수단으로 각광받고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2"/>
                  </a:solidFill>
                  <a:cs typeface="Arial" pitchFamily="34" charset="0"/>
                </a:rPr>
                <a:t>Home Training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F5543C-8FE0-4A4C-A8C0-336FA4EAD302}"/>
              </a:ext>
            </a:extLst>
          </p:cNvPr>
          <p:cNvSpPr txBox="1"/>
          <p:nvPr/>
        </p:nvSpPr>
        <p:spPr>
          <a:xfrm>
            <a:off x="6083833" y="3839099"/>
            <a:ext cx="5812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헬스장과 홈 트레이닝 </a:t>
            </a:r>
            <a:r>
              <a:rPr lang="ko-KR" altLang="en-US" sz="1400" b="1" dirty="0" err="1">
                <a:solidFill>
                  <a:schemeClr val="accent1"/>
                </a:solidFill>
                <a:cs typeface="Arial" pitchFamily="34" charset="0"/>
              </a:rPr>
              <a:t>게</a:t>
            </a:r>
            <a:r>
              <a:rPr lang="ko-KR" altLang="en-US" sz="1400" b="1" dirty="0" err="1" smtClean="0">
                <a:solidFill>
                  <a:schemeClr val="accent1"/>
                </a:solidFill>
                <a:cs typeface="Arial" pitchFamily="34" charset="0"/>
              </a:rPr>
              <a:t>시글</a:t>
            </a: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 수 추이를 비교했을 때 홈 트레이닝에 대한 관심이 크게 증가하고 있음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g_276_03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2" y="1634318"/>
            <a:ext cx="4461097" cy="289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5" y="4531808"/>
            <a:ext cx="56959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4452A8-5762-48C2-BAA2-36D2CEACDEAC}"/>
              </a:ext>
            </a:extLst>
          </p:cNvPr>
          <p:cNvSpPr txBox="1"/>
          <p:nvPr/>
        </p:nvSpPr>
        <p:spPr>
          <a:xfrm>
            <a:off x="6083833" y="4890572"/>
            <a:ext cx="58128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최근에는 건강하고 아름다운 몸매를 위해서 무리한 체중 감량보다는 자신의 몸 상태에 맞춰 꾸준히 운동하며 건강 관리하는 방법을 선호하는 사람들이 늘어나는 추세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필요성 및 목적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40235" y="1070639"/>
            <a:ext cx="5540181" cy="5235975"/>
            <a:chOff x="6813011" y="1309670"/>
            <a:chExt cx="5540181" cy="5235975"/>
          </a:xfrm>
        </p:grpSpPr>
        <p:grpSp>
          <p:nvGrpSpPr>
            <p:cNvPr id="14" name="그룹 13"/>
            <p:cNvGrpSpPr/>
            <p:nvPr/>
          </p:nvGrpSpPr>
          <p:grpSpPr>
            <a:xfrm>
              <a:off x="7039192" y="1309670"/>
              <a:ext cx="4581533" cy="4757913"/>
              <a:chOff x="7875731" y="4197210"/>
              <a:chExt cx="1889812" cy="1962566"/>
            </a:xfrm>
          </p:grpSpPr>
          <p:sp>
            <p:nvSpPr>
              <p:cNvPr id="16" name="Graphic 5">
                <a:extLst>
                  <a:ext uri="{FF2B5EF4-FFF2-40B4-BE49-F238E27FC236}">
                    <a16:creationId xmlns:a16="http://schemas.microsoft.com/office/drawing/2014/main" id="{9D72B9E3-5B81-42A0-8BD9-D9F7FBFA28B0}"/>
                  </a:ext>
                </a:extLst>
              </p:cNvPr>
              <p:cNvSpPr/>
              <p:nvPr/>
            </p:nvSpPr>
            <p:spPr>
              <a:xfrm rot="701335" flipH="1">
                <a:off x="8052275" y="4197210"/>
                <a:ext cx="1700589" cy="1962566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Graphic 10">
                <a:extLst>
                  <a:ext uri="{FF2B5EF4-FFF2-40B4-BE49-F238E27FC236}">
                    <a16:creationId xmlns:a16="http://schemas.microsoft.com/office/drawing/2014/main" id="{86E51F06-DABD-4D19-AE4F-41FD0653875A}"/>
                  </a:ext>
                </a:extLst>
              </p:cNvPr>
              <p:cNvSpPr/>
              <p:nvPr/>
            </p:nvSpPr>
            <p:spPr>
              <a:xfrm flipH="1">
                <a:off x="7875731" y="4451711"/>
                <a:ext cx="1889812" cy="1706810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6813011" y="5820913"/>
              <a:ext cx="5540181" cy="724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8876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확산에 따른 실물경제 위축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8A7D60-B210-41FF-9333-9EA02E211624}"/>
              </a:ext>
            </a:extLst>
          </p:cNvPr>
          <p:cNvGrpSpPr/>
          <p:nvPr/>
        </p:nvGrpSpPr>
        <p:grpSpPr>
          <a:xfrm>
            <a:off x="6083833" y="1550522"/>
            <a:ext cx="5812893" cy="2017574"/>
            <a:chOff x="4980628" y="1360115"/>
            <a:chExt cx="2236570" cy="20175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452A8-5762-48C2-BAA2-36D2CEACDEAC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코로나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19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확산에 따른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사회적 거리 두기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’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시행으로 매출이 크게 줄어 스포츠 시설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학원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음식점 등은 다른 업종에 비해 제일 큰 타격을 받아 영업 중단에 이르기까지 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모임활동이나 야외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동에 관련된 경제활동은 위축된 반면에 개개인의 취미활동을 비롯한 다양한 경제활동은 증가하는 추세이다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B3F67F-6878-4E92-AF0B-A48CCB2F7A8E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accent2"/>
                  </a:solidFill>
                  <a:cs typeface="Arial" pitchFamily="34" charset="0"/>
                </a:rPr>
                <a:t>Social Distancing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F5543C-8FE0-4A4C-A8C0-336FA4EAD302}"/>
              </a:ext>
            </a:extLst>
          </p:cNvPr>
          <p:cNvSpPr txBox="1"/>
          <p:nvPr/>
        </p:nvSpPr>
        <p:spPr>
          <a:xfrm>
            <a:off x="6083833" y="4067235"/>
            <a:ext cx="58128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한국신용데이터에 따르면 전국 스포츠 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· </a:t>
            </a: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레저 업종 매출은 전년 동기 대비 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52% </a:t>
            </a: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급락했고 학원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, </a:t>
            </a: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독서실 등 교육 업종 역시 같은 기간 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43% </a:t>
            </a:r>
            <a:r>
              <a:rPr lang="ko-KR" altLang="en-US" sz="1400" b="1" dirty="0" smtClean="0">
                <a:solidFill>
                  <a:schemeClr val="accent1"/>
                </a:solidFill>
                <a:cs typeface="Arial" pitchFamily="34" charset="0"/>
              </a:rPr>
              <a:t>매출 하락을 보였다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1Z7SFCKRKE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859936"/>
            <a:ext cx="4138301" cy="326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5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DD91E-1D62-4FE3-A7F1-4C041F8A4A59}"/>
              </a:ext>
            </a:extLst>
          </p:cNvPr>
          <p:cNvSpPr txBox="1"/>
          <p:nvPr/>
        </p:nvSpPr>
        <p:spPr>
          <a:xfrm>
            <a:off x="818809" y="2681570"/>
            <a:ext cx="3244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j-lt"/>
                <a:cs typeface="Arial" pitchFamily="34" charset="0"/>
              </a:rPr>
              <a:t>통신기술이 발달하고 다양한 서비스가 제공되면서 사람들은 홈 트레이닝에 대한 관심도 높아지게 되었다</a:t>
            </a:r>
            <a:r>
              <a:rPr lang="en-US" altLang="ko-KR" sz="1200" dirty="0" smtClean="0">
                <a:latin typeface="+mj-lt"/>
                <a:cs typeface="Arial" pitchFamily="34" charset="0"/>
              </a:rPr>
              <a:t>. </a:t>
            </a:r>
            <a:r>
              <a:rPr lang="ko-KR" altLang="en-US" sz="1200" dirty="0" smtClean="0">
                <a:latin typeface="+mj-lt"/>
                <a:cs typeface="Arial" pitchFamily="34" charset="0"/>
              </a:rPr>
              <a:t>그러던 중 코로나</a:t>
            </a:r>
            <a:r>
              <a:rPr lang="en-US" altLang="ko-KR" sz="1200" dirty="0" smtClean="0">
                <a:latin typeface="+mj-lt"/>
                <a:cs typeface="Arial" pitchFamily="34" charset="0"/>
              </a:rPr>
              <a:t>19</a:t>
            </a:r>
            <a:r>
              <a:rPr lang="ko-KR" altLang="en-US" sz="1200" dirty="0" smtClean="0">
                <a:latin typeface="+mj-lt"/>
                <a:cs typeface="Arial" pitchFamily="34" charset="0"/>
              </a:rPr>
              <a:t>가 확산되어 사람들은 모임을 자제하고 외출을 꺼려하게 되어 외식문화</a:t>
            </a:r>
            <a:r>
              <a:rPr lang="en-US" altLang="ko-KR" sz="12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200" dirty="0" smtClean="0">
                <a:latin typeface="+mj-lt"/>
                <a:cs typeface="Arial" pitchFamily="34" charset="0"/>
              </a:rPr>
              <a:t>스포츠 레저 활동 등 다양한 활동들이 위축되었다</a:t>
            </a:r>
            <a:r>
              <a:rPr lang="en-US" altLang="ko-KR" sz="1200" dirty="0" smtClean="0">
                <a:latin typeface="+mj-lt"/>
                <a:cs typeface="Arial" pitchFamily="34" charset="0"/>
              </a:rPr>
              <a:t>. </a:t>
            </a:r>
            <a:r>
              <a:rPr lang="ko-KR" altLang="en-US" sz="1200" dirty="0" smtClean="0">
                <a:latin typeface="+mj-lt"/>
                <a:cs typeface="Arial" pitchFamily="34" charset="0"/>
              </a:rPr>
              <a:t>이에 따라 우리는 사람들에게 체계적이고 효과적인 홈 트레이닝 서비스를 제공하는 것에 목적을 두고 있다</a:t>
            </a:r>
            <a:r>
              <a:rPr lang="en-US" altLang="ko-KR" sz="1200" dirty="0" smtClean="0">
                <a:latin typeface="+mj-lt"/>
                <a:cs typeface="Arial" pitchFamily="34" charset="0"/>
              </a:rPr>
              <a:t>.</a:t>
            </a:r>
            <a:endParaRPr lang="en-US" altLang="ko-KR" sz="1200" dirty="0">
              <a:latin typeface="+mj-lt"/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목 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280D-7A7E-4427-A39F-FB706E2853EA}"/>
              </a:ext>
            </a:extLst>
          </p:cNvPr>
          <p:cNvSpPr txBox="1"/>
          <p:nvPr/>
        </p:nvSpPr>
        <p:spPr>
          <a:xfrm>
            <a:off x="692310" y="1604352"/>
            <a:ext cx="362569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>
                <a:solidFill>
                  <a:schemeClr val="accent3"/>
                </a:solidFill>
                <a:cs typeface="Arial" pitchFamily="34" charset="0"/>
              </a:rPr>
              <a:t>Health Care Service Provision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336F-B73F-4733-86BA-8095F2783F71}"/>
              </a:ext>
            </a:extLst>
          </p:cNvPr>
          <p:cNvSpPr txBox="1"/>
          <p:nvPr/>
        </p:nvSpPr>
        <p:spPr>
          <a:xfrm>
            <a:off x="8771138" y="4482063"/>
            <a:ext cx="27341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  <a:cs typeface="Arial" pitchFamily="34" charset="0"/>
              </a:rPr>
              <a:t>AI Technology Applications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566BB-7F78-4BCC-B722-CBB84AB6AF82}"/>
              </a:ext>
            </a:extLst>
          </p:cNvPr>
          <p:cNvSpPr txBox="1"/>
          <p:nvPr/>
        </p:nvSpPr>
        <p:spPr>
          <a:xfrm>
            <a:off x="818809" y="5266893"/>
            <a:ext cx="32448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 smtClean="0">
                <a:solidFill>
                  <a:schemeClr val="accent3"/>
                </a:solidFill>
                <a:cs typeface="Arial" pitchFamily="34" charset="0"/>
              </a:rPr>
              <a:t>체계적이고 효과적인 홈 트레이닝 서비스 제공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73D1F-0A55-4667-9F23-84095C7E2852}"/>
              </a:ext>
            </a:extLst>
          </p:cNvPr>
          <p:cNvSpPr txBox="1"/>
          <p:nvPr/>
        </p:nvSpPr>
        <p:spPr>
          <a:xfrm>
            <a:off x="8254864" y="1604352"/>
            <a:ext cx="32448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accent4"/>
                </a:solidFill>
                <a:cs typeface="Arial" pitchFamily="34" charset="0"/>
              </a:rPr>
              <a:t>AI </a:t>
            </a:r>
            <a:r>
              <a:rPr lang="ko-KR" altLang="en-US" sz="1400" b="1" dirty="0" smtClean="0">
                <a:solidFill>
                  <a:schemeClr val="accent4"/>
                </a:solidFill>
                <a:cs typeface="Arial" pitchFamily="34" charset="0"/>
              </a:rPr>
              <a:t>기술을 적용하여 사용자에게 올바른 자세를 제공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8246-6896-4A9F-A6F6-6884CB660905}"/>
              </a:ext>
            </a:extLst>
          </p:cNvPr>
          <p:cNvSpPr txBox="1"/>
          <p:nvPr/>
        </p:nvSpPr>
        <p:spPr>
          <a:xfrm>
            <a:off x="8254864" y="2257662"/>
            <a:ext cx="3244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cs typeface="Arial" pitchFamily="34" charset="0"/>
              </a:rPr>
              <a:t>인공지능 기반 모션 인식을 통한 홈 트레이닝 서비스는 </a:t>
            </a:r>
            <a:r>
              <a:rPr lang="en-US" altLang="ko-KR" sz="1200" dirty="0" smtClean="0">
                <a:cs typeface="Arial" pitchFamily="34" charset="0"/>
              </a:rPr>
              <a:t>CNN, Computer Vision, Motion Recognition </a:t>
            </a:r>
            <a:r>
              <a:rPr lang="ko-KR" altLang="en-US" sz="1200" dirty="0" smtClean="0">
                <a:cs typeface="Arial" pitchFamily="34" charset="0"/>
              </a:rPr>
              <a:t>기술을 이용하여 정확한 운동 동작의 정보를 획득하여 인식하고 사용자의 현 운동 상태와 올바른 운동 자세를 인공지능을 통해 비교 분석하고자 하며</a:t>
            </a:r>
            <a:r>
              <a:rPr lang="en-US" altLang="ko-KR" sz="1200" dirty="0" smtClean="0">
                <a:cs typeface="Arial" pitchFamily="34" charset="0"/>
              </a:rPr>
              <a:t>, </a:t>
            </a:r>
            <a:r>
              <a:rPr lang="ko-KR" altLang="en-US" sz="1200" dirty="0" smtClean="0">
                <a:cs typeface="Arial" pitchFamily="34" charset="0"/>
              </a:rPr>
              <a:t>이를 통해 신체활동의 올바른 자세를 사용자에게 제시하고자 한다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A3BE178-77AC-470C-A22E-D4AAB0B2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47813" y="1718205"/>
            <a:ext cx="3549372" cy="44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개발 방법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Health Care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nywhere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75085" y="881785"/>
            <a:ext cx="4881640" cy="5361154"/>
            <a:chOff x="5748255" y="917890"/>
            <a:chExt cx="4881640" cy="5361154"/>
          </a:xfrm>
        </p:grpSpPr>
        <p:grpSp>
          <p:nvGrpSpPr>
            <p:cNvPr id="6" name="그룹 5"/>
            <p:cNvGrpSpPr/>
            <p:nvPr/>
          </p:nvGrpSpPr>
          <p:grpSpPr>
            <a:xfrm>
              <a:off x="5748255" y="917890"/>
              <a:ext cx="4594135" cy="4939061"/>
              <a:chOff x="9232372" y="3806059"/>
              <a:chExt cx="1857146" cy="1996580"/>
            </a:xfrm>
          </p:grpSpPr>
          <p:sp>
            <p:nvSpPr>
              <p:cNvPr id="14" name="Graphic 5">
                <a:extLst>
                  <a:ext uri="{FF2B5EF4-FFF2-40B4-BE49-F238E27FC236}">
                    <a16:creationId xmlns:a16="http://schemas.microsoft.com/office/drawing/2014/main" id="{67A3C3D4-4885-473D-B675-097AC1F2C8EF}"/>
                  </a:ext>
                </a:extLst>
              </p:cNvPr>
              <p:cNvSpPr/>
              <p:nvPr/>
            </p:nvSpPr>
            <p:spPr>
              <a:xfrm>
                <a:off x="9232372" y="3821060"/>
                <a:ext cx="1857146" cy="1966578"/>
              </a:xfrm>
              <a:custGeom>
                <a:avLst/>
                <a:gdLst>
                  <a:gd name="connsiteX0" fmla="*/ 6418931 w 6471081"/>
                  <a:gd name="connsiteY0" fmla="*/ 1089726 h 6852392"/>
                  <a:gd name="connsiteX1" fmla="*/ 5980984 w 6471081"/>
                  <a:gd name="connsiteY1" fmla="*/ 1089726 h 6852392"/>
                  <a:gd name="connsiteX2" fmla="*/ 5980984 w 6471081"/>
                  <a:gd name="connsiteY2" fmla="*/ 890659 h 6852392"/>
                  <a:gd name="connsiteX3" fmla="*/ 5852011 w 6471081"/>
                  <a:gd name="connsiteY3" fmla="*/ 762246 h 6852392"/>
                  <a:gd name="connsiteX4" fmla="*/ 5742664 w 6471081"/>
                  <a:gd name="connsiteY4" fmla="*/ 826172 h 6852392"/>
                  <a:gd name="connsiteX5" fmla="*/ 5742664 w 6471081"/>
                  <a:gd name="connsiteY5" fmla="*/ 755517 h 6852392"/>
                  <a:gd name="connsiteX6" fmla="*/ 5684906 w 6471081"/>
                  <a:gd name="connsiteY6" fmla="*/ 703928 h 6852392"/>
                  <a:gd name="connsiteX7" fmla="*/ 5601355 w 6471081"/>
                  <a:gd name="connsiteY7" fmla="*/ 703928 h 6852392"/>
                  <a:gd name="connsiteX8" fmla="*/ 5549765 w 6471081"/>
                  <a:gd name="connsiteY8" fmla="*/ 755517 h 6852392"/>
                  <a:gd name="connsiteX9" fmla="*/ 5549765 w 6471081"/>
                  <a:gd name="connsiteY9" fmla="*/ 1089165 h 6852392"/>
                  <a:gd name="connsiteX10" fmla="*/ 5543597 w 6471081"/>
                  <a:gd name="connsiteY10" fmla="*/ 1089165 h 6852392"/>
                  <a:gd name="connsiteX11" fmla="*/ 5543597 w 6471081"/>
                  <a:gd name="connsiteY11" fmla="*/ 684863 h 6852392"/>
                  <a:gd name="connsiteX12" fmla="*/ 5479111 w 6471081"/>
                  <a:gd name="connsiteY12" fmla="*/ 620937 h 6852392"/>
                  <a:gd name="connsiteX13" fmla="*/ 5375932 w 6471081"/>
                  <a:gd name="connsiteY13" fmla="*/ 620937 h 6852392"/>
                  <a:gd name="connsiteX14" fmla="*/ 5311446 w 6471081"/>
                  <a:gd name="connsiteY14" fmla="*/ 684863 h 6852392"/>
                  <a:gd name="connsiteX15" fmla="*/ 5311446 w 6471081"/>
                  <a:gd name="connsiteY15" fmla="*/ 1089165 h 6852392"/>
                  <a:gd name="connsiteX16" fmla="*/ 4950882 w 6471081"/>
                  <a:gd name="connsiteY16" fmla="*/ 1089165 h 6852392"/>
                  <a:gd name="connsiteX17" fmla="*/ 4944713 w 6471081"/>
                  <a:gd name="connsiteY17" fmla="*/ 1076268 h 6852392"/>
                  <a:gd name="connsiteX18" fmla="*/ 4893125 w 6471081"/>
                  <a:gd name="connsiteY18" fmla="*/ 1044305 h 6852392"/>
                  <a:gd name="connsiteX19" fmla="*/ 4861162 w 6471081"/>
                  <a:gd name="connsiteY19" fmla="*/ 1050473 h 6852392"/>
                  <a:gd name="connsiteX20" fmla="*/ 4822470 w 6471081"/>
                  <a:gd name="connsiteY20" fmla="*/ 1005613 h 6852392"/>
                  <a:gd name="connsiteX21" fmla="*/ 4777609 w 6471081"/>
                  <a:gd name="connsiteY21" fmla="*/ 1018510 h 6852392"/>
                  <a:gd name="connsiteX22" fmla="*/ 4738918 w 6471081"/>
                  <a:gd name="connsiteY22" fmla="*/ 999445 h 6852392"/>
                  <a:gd name="connsiteX23" fmla="*/ 4700226 w 6471081"/>
                  <a:gd name="connsiteY23" fmla="*/ 1018510 h 6852392"/>
                  <a:gd name="connsiteX24" fmla="*/ 4648636 w 6471081"/>
                  <a:gd name="connsiteY24" fmla="*/ 1018510 h 6852392"/>
                  <a:gd name="connsiteX25" fmla="*/ 4616673 w 6471081"/>
                  <a:gd name="connsiteY25" fmla="*/ 1050473 h 6852392"/>
                  <a:gd name="connsiteX26" fmla="*/ 4610505 w 6471081"/>
                  <a:gd name="connsiteY26" fmla="*/ 1082436 h 6852392"/>
                  <a:gd name="connsiteX27" fmla="*/ 4578542 w 6471081"/>
                  <a:gd name="connsiteY27" fmla="*/ 1088604 h 6852392"/>
                  <a:gd name="connsiteX28" fmla="*/ 3844518 w 6471081"/>
                  <a:gd name="connsiteY28" fmla="*/ 1088604 h 6852392"/>
                  <a:gd name="connsiteX29" fmla="*/ 3805826 w 6471081"/>
                  <a:gd name="connsiteY29" fmla="*/ 1088604 h 6852392"/>
                  <a:gd name="connsiteX30" fmla="*/ 3760965 w 6471081"/>
                  <a:gd name="connsiteY30" fmla="*/ 1094773 h 6852392"/>
                  <a:gd name="connsiteX31" fmla="*/ 3748068 w 6471081"/>
                  <a:gd name="connsiteY31" fmla="*/ 1094773 h 6852392"/>
                  <a:gd name="connsiteX32" fmla="*/ 3716105 w 6471081"/>
                  <a:gd name="connsiteY32" fmla="*/ 1088604 h 6852392"/>
                  <a:gd name="connsiteX33" fmla="*/ 3549001 w 6471081"/>
                  <a:gd name="connsiteY33" fmla="*/ 742059 h 6852392"/>
                  <a:gd name="connsiteX34" fmla="*/ 3549001 w 6471081"/>
                  <a:gd name="connsiteY34" fmla="*/ 729162 h 6852392"/>
                  <a:gd name="connsiteX35" fmla="*/ 3645451 w 6471081"/>
                  <a:gd name="connsiteY35" fmla="*/ 568787 h 6852392"/>
                  <a:gd name="connsiteX36" fmla="*/ 3645451 w 6471081"/>
                  <a:gd name="connsiteY36" fmla="*/ 562619 h 6852392"/>
                  <a:gd name="connsiteX37" fmla="*/ 3658348 w 6471081"/>
                  <a:gd name="connsiteY37" fmla="*/ 536824 h 6852392"/>
                  <a:gd name="connsiteX38" fmla="*/ 3632553 w 6471081"/>
                  <a:gd name="connsiteY38" fmla="*/ 427477 h 6852392"/>
                  <a:gd name="connsiteX39" fmla="*/ 3632553 w 6471081"/>
                  <a:gd name="connsiteY39" fmla="*/ 408412 h 6852392"/>
                  <a:gd name="connsiteX40" fmla="*/ 3626385 w 6471081"/>
                  <a:gd name="connsiteY40" fmla="*/ 389346 h 6852392"/>
                  <a:gd name="connsiteX41" fmla="*/ 3613488 w 6471081"/>
                  <a:gd name="connsiteY41" fmla="*/ 286728 h 6852392"/>
                  <a:gd name="connsiteX42" fmla="*/ 3594422 w 6471081"/>
                  <a:gd name="connsiteY42" fmla="*/ 209905 h 6852392"/>
                  <a:gd name="connsiteX43" fmla="*/ 3562459 w 6471081"/>
                  <a:gd name="connsiteY43" fmla="*/ 165045 h 6852392"/>
                  <a:gd name="connsiteX44" fmla="*/ 3536665 w 6471081"/>
                  <a:gd name="connsiteY44" fmla="*/ 133082 h 6852392"/>
                  <a:gd name="connsiteX45" fmla="*/ 3504702 w 6471081"/>
                  <a:gd name="connsiteY45" fmla="*/ 107288 h 6852392"/>
                  <a:gd name="connsiteX46" fmla="*/ 3472739 w 6471081"/>
                  <a:gd name="connsiteY46" fmla="*/ 81493 h 6852392"/>
                  <a:gd name="connsiteX47" fmla="*/ 3434047 w 6471081"/>
                  <a:gd name="connsiteY47" fmla="*/ 68596 h 6852392"/>
                  <a:gd name="connsiteX48" fmla="*/ 3408252 w 6471081"/>
                  <a:gd name="connsiteY48" fmla="*/ 36633 h 6852392"/>
                  <a:gd name="connsiteX49" fmla="*/ 3376290 w 6471081"/>
                  <a:gd name="connsiteY49" fmla="*/ 49530 h 6852392"/>
                  <a:gd name="connsiteX50" fmla="*/ 3350495 w 6471081"/>
                  <a:gd name="connsiteY50" fmla="*/ 23736 h 6852392"/>
                  <a:gd name="connsiteX51" fmla="*/ 3318532 w 6471081"/>
                  <a:gd name="connsiteY51" fmla="*/ 42801 h 6852392"/>
                  <a:gd name="connsiteX52" fmla="*/ 3318532 w 6471081"/>
                  <a:gd name="connsiteY52" fmla="*/ 42801 h 6852392"/>
                  <a:gd name="connsiteX53" fmla="*/ 3318532 w 6471081"/>
                  <a:gd name="connsiteY53" fmla="*/ 81493 h 6852392"/>
                  <a:gd name="connsiteX54" fmla="*/ 3318532 w 6471081"/>
                  <a:gd name="connsiteY54" fmla="*/ 42801 h 6852392"/>
                  <a:gd name="connsiteX55" fmla="*/ 3286569 w 6471081"/>
                  <a:gd name="connsiteY55" fmla="*/ 68596 h 6852392"/>
                  <a:gd name="connsiteX56" fmla="*/ 3260774 w 6471081"/>
                  <a:gd name="connsiteY56" fmla="*/ 49530 h 6852392"/>
                  <a:gd name="connsiteX57" fmla="*/ 3228811 w 6471081"/>
                  <a:gd name="connsiteY57" fmla="*/ 36633 h 6852392"/>
                  <a:gd name="connsiteX58" fmla="*/ 3203017 w 6471081"/>
                  <a:gd name="connsiteY58" fmla="*/ 68596 h 6852392"/>
                  <a:gd name="connsiteX59" fmla="*/ 3164325 w 6471081"/>
                  <a:gd name="connsiteY59" fmla="*/ 87661 h 6852392"/>
                  <a:gd name="connsiteX60" fmla="*/ 3132362 w 6471081"/>
                  <a:gd name="connsiteY60" fmla="*/ 106727 h 6852392"/>
                  <a:gd name="connsiteX61" fmla="*/ 3100399 w 6471081"/>
                  <a:gd name="connsiteY61" fmla="*/ 132522 h 6852392"/>
                  <a:gd name="connsiteX62" fmla="*/ 3087502 w 6471081"/>
                  <a:gd name="connsiteY62" fmla="*/ 177382 h 6852392"/>
                  <a:gd name="connsiteX63" fmla="*/ 3074605 w 6471081"/>
                  <a:gd name="connsiteY63" fmla="*/ 164484 h 6852392"/>
                  <a:gd name="connsiteX64" fmla="*/ 3055539 w 6471081"/>
                  <a:gd name="connsiteY64" fmla="*/ 170653 h 6852392"/>
                  <a:gd name="connsiteX65" fmla="*/ 3036474 w 6471081"/>
                  <a:gd name="connsiteY65" fmla="*/ 209345 h 6852392"/>
                  <a:gd name="connsiteX66" fmla="*/ 3030305 w 6471081"/>
                  <a:gd name="connsiteY66" fmla="*/ 241308 h 6852392"/>
                  <a:gd name="connsiteX67" fmla="*/ 3017408 w 6471081"/>
                  <a:gd name="connsiteY67" fmla="*/ 286168 h 6852392"/>
                  <a:gd name="connsiteX68" fmla="*/ 3011240 w 6471081"/>
                  <a:gd name="connsiteY68" fmla="*/ 337757 h 6852392"/>
                  <a:gd name="connsiteX69" fmla="*/ 3005072 w 6471081"/>
                  <a:gd name="connsiteY69" fmla="*/ 389346 h 6852392"/>
                  <a:gd name="connsiteX70" fmla="*/ 2998903 w 6471081"/>
                  <a:gd name="connsiteY70" fmla="*/ 447104 h 6852392"/>
                  <a:gd name="connsiteX71" fmla="*/ 2998903 w 6471081"/>
                  <a:gd name="connsiteY71" fmla="*/ 447104 h 6852392"/>
                  <a:gd name="connsiteX72" fmla="*/ 2998903 w 6471081"/>
                  <a:gd name="connsiteY72" fmla="*/ 447104 h 6852392"/>
                  <a:gd name="connsiteX73" fmla="*/ 2986006 w 6471081"/>
                  <a:gd name="connsiteY73" fmla="*/ 453272 h 6852392"/>
                  <a:gd name="connsiteX74" fmla="*/ 2973109 w 6471081"/>
                  <a:gd name="connsiteY74" fmla="*/ 459440 h 6852392"/>
                  <a:gd name="connsiteX75" fmla="*/ 2992174 w 6471081"/>
                  <a:gd name="connsiteY75" fmla="*/ 581684 h 6852392"/>
                  <a:gd name="connsiteX76" fmla="*/ 3005072 w 6471081"/>
                  <a:gd name="connsiteY76" fmla="*/ 600750 h 6852392"/>
                  <a:gd name="connsiteX77" fmla="*/ 3056661 w 6471081"/>
                  <a:gd name="connsiteY77" fmla="*/ 671405 h 6852392"/>
                  <a:gd name="connsiteX78" fmla="*/ 3062829 w 6471081"/>
                  <a:gd name="connsiteY78" fmla="*/ 703367 h 6852392"/>
                  <a:gd name="connsiteX79" fmla="*/ 3075726 w 6471081"/>
                  <a:gd name="connsiteY79" fmla="*/ 735330 h 6852392"/>
                  <a:gd name="connsiteX80" fmla="*/ 2908622 w 6471081"/>
                  <a:gd name="connsiteY80" fmla="*/ 1081875 h 6852392"/>
                  <a:gd name="connsiteX81" fmla="*/ 2863762 w 6471081"/>
                  <a:gd name="connsiteY81" fmla="*/ 1088043 h 6852392"/>
                  <a:gd name="connsiteX82" fmla="*/ 2857594 w 6471081"/>
                  <a:gd name="connsiteY82" fmla="*/ 1088043 h 6852392"/>
                  <a:gd name="connsiteX83" fmla="*/ 2831799 w 6471081"/>
                  <a:gd name="connsiteY83" fmla="*/ 1088043 h 6852392"/>
                  <a:gd name="connsiteX84" fmla="*/ 2799836 w 6471081"/>
                  <a:gd name="connsiteY84" fmla="*/ 1088043 h 6852392"/>
                  <a:gd name="connsiteX85" fmla="*/ 2078709 w 6471081"/>
                  <a:gd name="connsiteY85" fmla="*/ 1088043 h 6852392"/>
                  <a:gd name="connsiteX86" fmla="*/ 1743940 w 6471081"/>
                  <a:gd name="connsiteY86" fmla="*/ 1043183 h 6852392"/>
                  <a:gd name="connsiteX87" fmla="*/ 1718145 w 6471081"/>
                  <a:gd name="connsiteY87" fmla="*/ 1049352 h 6852392"/>
                  <a:gd name="connsiteX88" fmla="*/ 1692350 w 6471081"/>
                  <a:gd name="connsiteY88" fmla="*/ 1075146 h 6852392"/>
                  <a:gd name="connsiteX89" fmla="*/ 1686182 w 6471081"/>
                  <a:gd name="connsiteY89" fmla="*/ 1088043 h 6852392"/>
                  <a:gd name="connsiteX90" fmla="*/ 1332347 w 6471081"/>
                  <a:gd name="connsiteY90" fmla="*/ 1088043 h 6852392"/>
                  <a:gd name="connsiteX91" fmla="*/ 1332347 w 6471081"/>
                  <a:gd name="connsiteY91" fmla="*/ 683741 h 6852392"/>
                  <a:gd name="connsiteX92" fmla="*/ 1267861 w 6471081"/>
                  <a:gd name="connsiteY92" fmla="*/ 619815 h 6852392"/>
                  <a:gd name="connsiteX93" fmla="*/ 1164682 w 6471081"/>
                  <a:gd name="connsiteY93" fmla="*/ 619815 h 6852392"/>
                  <a:gd name="connsiteX94" fmla="*/ 1100196 w 6471081"/>
                  <a:gd name="connsiteY94" fmla="*/ 683741 h 6852392"/>
                  <a:gd name="connsiteX95" fmla="*/ 1100196 w 6471081"/>
                  <a:gd name="connsiteY95" fmla="*/ 1088043 h 6852392"/>
                  <a:gd name="connsiteX96" fmla="*/ 1094028 w 6471081"/>
                  <a:gd name="connsiteY96" fmla="*/ 1088043 h 6852392"/>
                  <a:gd name="connsiteX97" fmla="*/ 1094028 w 6471081"/>
                  <a:gd name="connsiteY97" fmla="*/ 754396 h 6852392"/>
                  <a:gd name="connsiteX98" fmla="*/ 1042438 w 6471081"/>
                  <a:gd name="connsiteY98" fmla="*/ 702807 h 6852392"/>
                  <a:gd name="connsiteX99" fmla="*/ 958886 w 6471081"/>
                  <a:gd name="connsiteY99" fmla="*/ 702807 h 6852392"/>
                  <a:gd name="connsiteX100" fmla="*/ 901129 w 6471081"/>
                  <a:gd name="connsiteY100" fmla="*/ 754396 h 6852392"/>
                  <a:gd name="connsiteX101" fmla="*/ 901129 w 6471081"/>
                  <a:gd name="connsiteY101" fmla="*/ 857014 h 6852392"/>
                  <a:gd name="connsiteX102" fmla="*/ 785053 w 6471081"/>
                  <a:gd name="connsiteY102" fmla="*/ 786359 h 6852392"/>
                  <a:gd name="connsiteX103" fmla="*/ 656080 w 6471081"/>
                  <a:gd name="connsiteY103" fmla="*/ 914771 h 6852392"/>
                  <a:gd name="connsiteX104" fmla="*/ 656080 w 6471081"/>
                  <a:gd name="connsiteY104" fmla="*/ 1088043 h 6852392"/>
                  <a:gd name="connsiteX105" fmla="*/ 44860 w 6471081"/>
                  <a:gd name="connsiteY105" fmla="*/ 1088043 h 6852392"/>
                  <a:gd name="connsiteX106" fmla="*/ 0 w 6471081"/>
                  <a:gd name="connsiteY106" fmla="*/ 1132904 h 6852392"/>
                  <a:gd name="connsiteX107" fmla="*/ 44860 w 6471081"/>
                  <a:gd name="connsiteY107" fmla="*/ 1177764 h 6852392"/>
                  <a:gd name="connsiteX108" fmla="*/ 463181 w 6471081"/>
                  <a:gd name="connsiteY108" fmla="*/ 1177764 h 6852392"/>
                  <a:gd name="connsiteX109" fmla="*/ 656080 w 6471081"/>
                  <a:gd name="connsiteY109" fmla="*/ 1177764 h 6852392"/>
                  <a:gd name="connsiteX110" fmla="*/ 656080 w 6471081"/>
                  <a:gd name="connsiteY110" fmla="*/ 1389728 h 6852392"/>
                  <a:gd name="connsiteX111" fmla="*/ 785053 w 6471081"/>
                  <a:gd name="connsiteY111" fmla="*/ 1518141 h 6852392"/>
                  <a:gd name="connsiteX112" fmla="*/ 901129 w 6471081"/>
                  <a:gd name="connsiteY112" fmla="*/ 1454215 h 6852392"/>
                  <a:gd name="connsiteX113" fmla="*/ 901129 w 6471081"/>
                  <a:gd name="connsiteY113" fmla="*/ 1511972 h 6852392"/>
                  <a:gd name="connsiteX114" fmla="*/ 958886 w 6471081"/>
                  <a:gd name="connsiteY114" fmla="*/ 1563561 h 6852392"/>
                  <a:gd name="connsiteX115" fmla="*/ 1042438 w 6471081"/>
                  <a:gd name="connsiteY115" fmla="*/ 1563561 h 6852392"/>
                  <a:gd name="connsiteX116" fmla="*/ 1094028 w 6471081"/>
                  <a:gd name="connsiteY116" fmla="*/ 1511972 h 6852392"/>
                  <a:gd name="connsiteX117" fmla="*/ 1094028 w 6471081"/>
                  <a:gd name="connsiteY117" fmla="*/ 1178325 h 6852392"/>
                  <a:gd name="connsiteX118" fmla="*/ 1100196 w 6471081"/>
                  <a:gd name="connsiteY118" fmla="*/ 1178325 h 6852392"/>
                  <a:gd name="connsiteX119" fmla="*/ 1100196 w 6471081"/>
                  <a:gd name="connsiteY119" fmla="*/ 1582627 h 6852392"/>
                  <a:gd name="connsiteX120" fmla="*/ 1164682 w 6471081"/>
                  <a:gd name="connsiteY120" fmla="*/ 1646553 h 6852392"/>
                  <a:gd name="connsiteX121" fmla="*/ 1267861 w 6471081"/>
                  <a:gd name="connsiteY121" fmla="*/ 1646553 h 6852392"/>
                  <a:gd name="connsiteX122" fmla="*/ 1332347 w 6471081"/>
                  <a:gd name="connsiteY122" fmla="*/ 1582627 h 6852392"/>
                  <a:gd name="connsiteX123" fmla="*/ 1332347 w 6471081"/>
                  <a:gd name="connsiteY123" fmla="*/ 1178325 h 6852392"/>
                  <a:gd name="connsiteX124" fmla="*/ 1667117 w 6471081"/>
                  <a:gd name="connsiteY124" fmla="*/ 1178325 h 6852392"/>
                  <a:gd name="connsiteX125" fmla="*/ 1667117 w 6471081"/>
                  <a:gd name="connsiteY125" fmla="*/ 1229914 h 6852392"/>
                  <a:gd name="connsiteX126" fmla="*/ 1692911 w 6471081"/>
                  <a:gd name="connsiteY126" fmla="*/ 1332532 h 6852392"/>
                  <a:gd name="connsiteX127" fmla="*/ 1711977 w 6471081"/>
                  <a:gd name="connsiteY127" fmla="*/ 1384121 h 6852392"/>
                  <a:gd name="connsiteX128" fmla="*/ 1769734 w 6471081"/>
                  <a:gd name="connsiteY128" fmla="*/ 1743563 h 6852392"/>
                  <a:gd name="connsiteX129" fmla="*/ 1775902 w 6471081"/>
                  <a:gd name="connsiteY129" fmla="*/ 1795152 h 6852392"/>
                  <a:gd name="connsiteX130" fmla="*/ 1827492 w 6471081"/>
                  <a:gd name="connsiteY130" fmla="*/ 2045248 h 6852392"/>
                  <a:gd name="connsiteX131" fmla="*/ 1981699 w 6471081"/>
                  <a:gd name="connsiteY131" fmla="*/ 2346932 h 6852392"/>
                  <a:gd name="connsiteX132" fmla="*/ 2116840 w 6471081"/>
                  <a:gd name="connsiteY132" fmla="*/ 2340764 h 6852392"/>
                  <a:gd name="connsiteX133" fmla="*/ 2277776 w 6471081"/>
                  <a:gd name="connsiteY133" fmla="*/ 2257212 h 6852392"/>
                  <a:gd name="connsiteX134" fmla="*/ 2541890 w 6471081"/>
                  <a:gd name="connsiteY134" fmla="*/ 2019453 h 6852392"/>
                  <a:gd name="connsiteX135" fmla="*/ 2606377 w 6471081"/>
                  <a:gd name="connsiteY135" fmla="*/ 1859078 h 6852392"/>
                  <a:gd name="connsiteX136" fmla="*/ 2619274 w 6471081"/>
                  <a:gd name="connsiteY136" fmla="*/ 1884872 h 6852392"/>
                  <a:gd name="connsiteX137" fmla="*/ 2619274 w 6471081"/>
                  <a:gd name="connsiteY137" fmla="*/ 1910667 h 6852392"/>
                  <a:gd name="connsiteX138" fmla="*/ 2651237 w 6471081"/>
                  <a:gd name="connsiteY138" fmla="*/ 1981322 h 6852392"/>
                  <a:gd name="connsiteX139" fmla="*/ 2670302 w 6471081"/>
                  <a:gd name="connsiteY139" fmla="*/ 2039079 h 6852392"/>
                  <a:gd name="connsiteX140" fmla="*/ 2696097 w 6471081"/>
                  <a:gd name="connsiteY140" fmla="*/ 2096837 h 6852392"/>
                  <a:gd name="connsiteX141" fmla="*/ 2721892 w 6471081"/>
                  <a:gd name="connsiteY141" fmla="*/ 2225249 h 6852392"/>
                  <a:gd name="connsiteX142" fmla="*/ 2734789 w 6471081"/>
                  <a:gd name="connsiteY142" fmla="*/ 2308801 h 6852392"/>
                  <a:gd name="connsiteX143" fmla="*/ 2734789 w 6471081"/>
                  <a:gd name="connsiteY143" fmla="*/ 2372727 h 6852392"/>
                  <a:gd name="connsiteX144" fmla="*/ 2734789 w 6471081"/>
                  <a:gd name="connsiteY144" fmla="*/ 2462447 h 6852392"/>
                  <a:gd name="connsiteX145" fmla="*/ 2734789 w 6471081"/>
                  <a:gd name="connsiteY145" fmla="*/ 2494410 h 6852392"/>
                  <a:gd name="connsiteX146" fmla="*/ 2734789 w 6471081"/>
                  <a:gd name="connsiteY146" fmla="*/ 2526373 h 6852392"/>
                  <a:gd name="connsiteX147" fmla="*/ 2728621 w 6471081"/>
                  <a:gd name="connsiteY147" fmla="*/ 2558336 h 6852392"/>
                  <a:gd name="connsiteX148" fmla="*/ 2734789 w 6471081"/>
                  <a:gd name="connsiteY148" fmla="*/ 2635159 h 6852392"/>
                  <a:gd name="connsiteX149" fmla="*/ 2708994 w 6471081"/>
                  <a:gd name="connsiteY149" fmla="*/ 2654225 h 6852392"/>
                  <a:gd name="connsiteX150" fmla="*/ 2702826 w 6471081"/>
                  <a:gd name="connsiteY150" fmla="*/ 2667122 h 6852392"/>
                  <a:gd name="connsiteX151" fmla="*/ 2683760 w 6471081"/>
                  <a:gd name="connsiteY151" fmla="*/ 2827497 h 6852392"/>
                  <a:gd name="connsiteX152" fmla="*/ 2683760 w 6471081"/>
                  <a:gd name="connsiteY152" fmla="*/ 2801702 h 6852392"/>
                  <a:gd name="connsiteX153" fmla="*/ 2683760 w 6471081"/>
                  <a:gd name="connsiteY153" fmla="*/ 2885255 h 6852392"/>
                  <a:gd name="connsiteX154" fmla="*/ 2677592 w 6471081"/>
                  <a:gd name="connsiteY154" fmla="*/ 2904320 h 6852392"/>
                  <a:gd name="connsiteX155" fmla="*/ 2677592 w 6471081"/>
                  <a:gd name="connsiteY155" fmla="*/ 2936283 h 6852392"/>
                  <a:gd name="connsiteX156" fmla="*/ 2664695 w 6471081"/>
                  <a:gd name="connsiteY156" fmla="*/ 2968246 h 6852392"/>
                  <a:gd name="connsiteX157" fmla="*/ 2645629 w 6471081"/>
                  <a:gd name="connsiteY157" fmla="*/ 3032172 h 6852392"/>
                  <a:gd name="connsiteX158" fmla="*/ 2632732 w 6471081"/>
                  <a:gd name="connsiteY158" fmla="*/ 3057966 h 6852392"/>
                  <a:gd name="connsiteX159" fmla="*/ 2613666 w 6471081"/>
                  <a:gd name="connsiteY159" fmla="*/ 3102826 h 6852392"/>
                  <a:gd name="connsiteX160" fmla="*/ 2600769 w 6471081"/>
                  <a:gd name="connsiteY160" fmla="*/ 3121892 h 6852392"/>
                  <a:gd name="connsiteX161" fmla="*/ 2581704 w 6471081"/>
                  <a:gd name="connsiteY161" fmla="*/ 3147687 h 6852392"/>
                  <a:gd name="connsiteX162" fmla="*/ 2562638 w 6471081"/>
                  <a:gd name="connsiteY162" fmla="*/ 3173481 h 6852392"/>
                  <a:gd name="connsiteX163" fmla="*/ 2543572 w 6471081"/>
                  <a:gd name="connsiteY163" fmla="*/ 3250304 h 6852392"/>
                  <a:gd name="connsiteX164" fmla="*/ 2511610 w 6471081"/>
                  <a:gd name="connsiteY164" fmla="*/ 3532923 h 6852392"/>
                  <a:gd name="connsiteX165" fmla="*/ 2511610 w 6471081"/>
                  <a:gd name="connsiteY165" fmla="*/ 3551989 h 6852392"/>
                  <a:gd name="connsiteX166" fmla="*/ 2460020 w 6471081"/>
                  <a:gd name="connsiteY166" fmla="*/ 3712364 h 6852392"/>
                  <a:gd name="connsiteX167" fmla="*/ 2479086 w 6471081"/>
                  <a:gd name="connsiteY167" fmla="*/ 3725261 h 6852392"/>
                  <a:gd name="connsiteX168" fmla="*/ 2472917 w 6471081"/>
                  <a:gd name="connsiteY168" fmla="*/ 3789187 h 6852392"/>
                  <a:gd name="connsiteX169" fmla="*/ 2466749 w 6471081"/>
                  <a:gd name="connsiteY169" fmla="*/ 3853113 h 6852392"/>
                  <a:gd name="connsiteX170" fmla="*/ 2466749 w 6471081"/>
                  <a:gd name="connsiteY170" fmla="*/ 3917039 h 6852392"/>
                  <a:gd name="connsiteX171" fmla="*/ 2460581 w 6471081"/>
                  <a:gd name="connsiteY171" fmla="*/ 3955731 h 6852392"/>
                  <a:gd name="connsiteX172" fmla="*/ 2441516 w 6471081"/>
                  <a:gd name="connsiteY172" fmla="*/ 4032553 h 6852392"/>
                  <a:gd name="connsiteX173" fmla="*/ 2428618 w 6471081"/>
                  <a:gd name="connsiteY173" fmla="*/ 4103208 h 6852392"/>
                  <a:gd name="connsiteX174" fmla="*/ 2409553 w 6471081"/>
                  <a:gd name="connsiteY174" fmla="*/ 4167134 h 6852392"/>
                  <a:gd name="connsiteX175" fmla="*/ 2377590 w 6471081"/>
                  <a:gd name="connsiteY175" fmla="*/ 4180032 h 6852392"/>
                  <a:gd name="connsiteX176" fmla="*/ 2377590 w 6471081"/>
                  <a:gd name="connsiteY176" fmla="*/ 4199097 h 6852392"/>
                  <a:gd name="connsiteX177" fmla="*/ 2409553 w 6471081"/>
                  <a:gd name="connsiteY177" fmla="*/ 4391435 h 6852392"/>
                  <a:gd name="connsiteX178" fmla="*/ 2415721 w 6471081"/>
                  <a:gd name="connsiteY178" fmla="*/ 4404333 h 6852392"/>
                  <a:gd name="connsiteX179" fmla="*/ 2486376 w 6471081"/>
                  <a:gd name="connsiteY179" fmla="*/ 4449193 h 6852392"/>
                  <a:gd name="connsiteX180" fmla="*/ 2492544 w 6471081"/>
                  <a:gd name="connsiteY180" fmla="*/ 4532745 h 6852392"/>
                  <a:gd name="connsiteX181" fmla="*/ 2460581 w 6471081"/>
                  <a:gd name="connsiteY181" fmla="*/ 4943776 h 6852392"/>
                  <a:gd name="connsiteX182" fmla="*/ 2325440 w 6471081"/>
                  <a:gd name="connsiteY182" fmla="*/ 5418733 h 6852392"/>
                  <a:gd name="connsiteX183" fmla="*/ 2344505 w 6471081"/>
                  <a:gd name="connsiteY183" fmla="*/ 6111823 h 6852392"/>
                  <a:gd name="connsiteX184" fmla="*/ 2331608 w 6471081"/>
                  <a:gd name="connsiteY184" fmla="*/ 6111823 h 6852392"/>
                  <a:gd name="connsiteX185" fmla="*/ 2331608 w 6471081"/>
                  <a:gd name="connsiteY185" fmla="*/ 6130889 h 6852392"/>
                  <a:gd name="connsiteX186" fmla="*/ 2318711 w 6471081"/>
                  <a:gd name="connsiteY186" fmla="*/ 6220609 h 6852392"/>
                  <a:gd name="connsiteX187" fmla="*/ 2260953 w 6471081"/>
                  <a:gd name="connsiteY187" fmla="*/ 6239674 h 6852392"/>
                  <a:gd name="connsiteX188" fmla="*/ 2235159 w 6471081"/>
                  <a:gd name="connsiteY188" fmla="*/ 6284534 h 6852392"/>
                  <a:gd name="connsiteX189" fmla="*/ 2190298 w 6471081"/>
                  <a:gd name="connsiteY189" fmla="*/ 6342292 h 6852392"/>
                  <a:gd name="connsiteX190" fmla="*/ 2158336 w 6471081"/>
                  <a:gd name="connsiteY190" fmla="*/ 6425844 h 6852392"/>
                  <a:gd name="connsiteX191" fmla="*/ 2145438 w 6471081"/>
                  <a:gd name="connsiteY191" fmla="*/ 6457807 h 6852392"/>
                  <a:gd name="connsiteX192" fmla="*/ 2132541 w 6471081"/>
                  <a:gd name="connsiteY192" fmla="*/ 6496499 h 6852392"/>
                  <a:gd name="connsiteX193" fmla="*/ 2106746 w 6471081"/>
                  <a:gd name="connsiteY193" fmla="*/ 6528462 h 6852392"/>
                  <a:gd name="connsiteX194" fmla="*/ 2068054 w 6471081"/>
                  <a:gd name="connsiteY194" fmla="*/ 6554257 h 6852392"/>
                  <a:gd name="connsiteX195" fmla="*/ 1971605 w 6471081"/>
                  <a:gd name="connsiteY195" fmla="*/ 6631080 h 6852392"/>
                  <a:gd name="connsiteX196" fmla="*/ 1952539 w 6471081"/>
                  <a:gd name="connsiteY196" fmla="*/ 6663042 h 6852392"/>
                  <a:gd name="connsiteX197" fmla="*/ 1933474 w 6471081"/>
                  <a:gd name="connsiteY197" fmla="*/ 6701734 h 6852392"/>
                  <a:gd name="connsiteX198" fmla="*/ 1927306 w 6471081"/>
                  <a:gd name="connsiteY198" fmla="*/ 6740426 h 6852392"/>
                  <a:gd name="connsiteX199" fmla="*/ 2197588 w 6471081"/>
                  <a:gd name="connsiteY199" fmla="*/ 6830147 h 6852392"/>
                  <a:gd name="connsiteX200" fmla="*/ 2236280 w 6471081"/>
                  <a:gd name="connsiteY200" fmla="*/ 6817249 h 6852392"/>
                  <a:gd name="connsiteX201" fmla="*/ 2274972 w 6471081"/>
                  <a:gd name="connsiteY201" fmla="*/ 6798184 h 6852392"/>
                  <a:gd name="connsiteX202" fmla="*/ 2371421 w 6471081"/>
                  <a:gd name="connsiteY202" fmla="*/ 6714632 h 6852392"/>
                  <a:gd name="connsiteX203" fmla="*/ 2403384 w 6471081"/>
                  <a:gd name="connsiteY203" fmla="*/ 6701734 h 6852392"/>
                  <a:gd name="connsiteX204" fmla="*/ 2545255 w 6471081"/>
                  <a:gd name="connsiteY204" fmla="*/ 6637808 h 6852392"/>
                  <a:gd name="connsiteX205" fmla="*/ 2577217 w 6471081"/>
                  <a:gd name="connsiteY205" fmla="*/ 6624912 h 6852392"/>
                  <a:gd name="connsiteX206" fmla="*/ 2558152 w 6471081"/>
                  <a:gd name="connsiteY206" fmla="*/ 6374816 h 6852392"/>
                  <a:gd name="connsiteX207" fmla="*/ 2551984 w 6471081"/>
                  <a:gd name="connsiteY207" fmla="*/ 6342853 h 6852392"/>
                  <a:gd name="connsiteX208" fmla="*/ 2551984 w 6471081"/>
                  <a:gd name="connsiteY208" fmla="*/ 6304161 h 6852392"/>
                  <a:gd name="connsiteX209" fmla="*/ 2545815 w 6471081"/>
                  <a:gd name="connsiteY209" fmla="*/ 6265469 h 6852392"/>
                  <a:gd name="connsiteX210" fmla="*/ 2551984 w 6471081"/>
                  <a:gd name="connsiteY210" fmla="*/ 6233506 h 6852392"/>
                  <a:gd name="connsiteX211" fmla="*/ 2551984 w 6471081"/>
                  <a:gd name="connsiteY211" fmla="*/ 6194814 h 6852392"/>
                  <a:gd name="connsiteX212" fmla="*/ 2558152 w 6471081"/>
                  <a:gd name="connsiteY212" fmla="*/ 6149954 h 6852392"/>
                  <a:gd name="connsiteX213" fmla="*/ 2551984 w 6471081"/>
                  <a:gd name="connsiteY213" fmla="*/ 6143786 h 6852392"/>
                  <a:gd name="connsiteX214" fmla="*/ 2596844 w 6471081"/>
                  <a:gd name="connsiteY214" fmla="*/ 5931822 h 6852392"/>
                  <a:gd name="connsiteX215" fmla="*/ 2603012 w 6471081"/>
                  <a:gd name="connsiteY215" fmla="*/ 5906027 h 6852392"/>
                  <a:gd name="connsiteX216" fmla="*/ 2763948 w 6471081"/>
                  <a:gd name="connsiteY216" fmla="*/ 5443967 h 6852392"/>
                  <a:gd name="connsiteX217" fmla="*/ 2770116 w 6471081"/>
                  <a:gd name="connsiteY217" fmla="*/ 5399107 h 6852392"/>
                  <a:gd name="connsiteX218" fmla="*/ 2783014 w 6471081"/>
                  <a:gd name="connsiteY218" fmla="*/ 5090693 h 6852392"/>
                  <a:gd name="connsiteX219" fmla="*/ 2860397 w 6471081"/>
                  <a:gd name="connsiteY219" fmla="*/ 4956113 h 6852392"/>
                  <a:gd name="connsiteX220" fmla="*/ 2931052 w 6471081"/>
                  <a:gd name="connsiteY220" fmla="*/ 4660596 h 6852392"/>
                  <a:gd name="connsiteX221" fmla="*/ 2931052 w 6471081"/>
                  <a:gd name="connsiteY221" fmla="*/ 4647699 h 6852392"/>
                  <a:gd name="connsiteX222" fmla="*/ 3014604 w 6471081"/>
                  <a:gd name="connsiteY222" fmla="*/ 4532184 h 6852392"/>
                  <a:gd name="connsiteX223" fmla="*/ 3027502 w 6471081"/>
                  <a:gd name="connsiteY223" fmla="*/ 4532184 h 6852392"/>
                  <a:gd name="connsiteX224" fmla="*/ 3123951 w 6471081"/>
                  <a:gd name="connsiteY224" fmla="*/ 4352182 h 6852392"/>
                  <a:gd name="connsiteX225" fmla="*/ 3136848 w 6471081"/>
                  <a:gd name="connsiteY225" fmla="*/ 4320220 h 6852392"/>
                  <a:gd name="connsiteX226" fmla="*/ 3155914 w 6471081"/>
                  <a:gd name="connsiteY226" fmla="*/ 4288257 h 6852392"/>
                  <a:gd name="connsiteX227" fmla="*/ 3329747 w 6471081"/>
                  <a:gd name="connsiteY227" fmla="*/ 3903020 h 6852392"/>
                  <a:gd name="connsiteX228" fmla="*/ 3451991 w 6471081"/>
                  <a:gd name="connsiteY228" fmla="*/ 4191807 h 6852392"/>
                  <a:gd name="connsiteX229" fmla="*/ 3464888 w 6471081"/>
                  <a:gd name="connsiteY229" fmla="*/ 4230499 h 6852392"/>
                  <a:gd name="connsiteX230" fmla="*/ 3483954 w 6471081"/>
                  <a:gd name="connsiteY230" fmla="*/ 4262462 h 6852392"/>
                  <a:gd name="connsiteX231" fmla="*/ 3496851 w 6471081"/>
                  <a:gd name="connsiteY231" fmla="*/ 4288257 h 6852392"/>
                  <a:gd name="connsiteX232" fmla="*/ 3535543 w 6471081"/>
                  <a:gd name="connsiteY232" fmla="*/ 4358911 h 6852392"/>
                  <a:gd name="connsiteX233" fmla="*/ 3548440 w 6471081"/>
                  <a:gd name="connsiteY233" fmla="*/ 4384706 h 6852392"/>
                  <a:gd name="connsiteX234" fmla="*/ 3561338 w 6471081"/>
                  <a:gd name="connsiteY234" fmla="*/ 4455361 h 6852392"/>
                  <a:gd name="connsiteX235" fmla="*/ 3567506 w 6471081"/>
                  <a:gd name="connsiteY235" fmla="*/ 4474427 h 6852392"/>
                  <a:gd name="connsiteX236" fmla="*/ 3631992 w 6471081"/>
                  <a:gd name="connsiteY236" fmla="*/ 4513118 h 6852392"/>
                  <a:gd name="connsiteX237" fmla="*/ 3651058 w 6471081"/>
                  <a:gd name="connsiteY237" fmla="*/ 4519287 h 6852392"/>
                  <a:gd name="connsiteX238" fmla="*/ 3747507 w 6471081"/>
                  <a:gd name="connsiteY238" fmla="*/ 4724522 h 6852392"/>
                  <a:gd name="connsiteX239" fmla="*/ 3747507 w 6471081"/>
                  <a:gd name="connsiteY239" fmla="*/ 4730690 h 6852392"/>
                  <a:gd name="connsiteX240" fmla="*/ 3792367 w 6471081"/>
                  <a:gd name="connsiteY240" fmla="*/ 4948823 h 6852392"/>
                  <a:gd name="connsiteX241" fmla="*/ 3869752 w 6471081"/>
                  <a:gd name="connsiteY241" fmla="*/ 5083403 h 6852392"/>
                  <a:gd name="connsiteX242" fmla="*/ 3888817 w 6471081"/>
                  <a:gd name="connsiteY242" fmla="*/ 5442846 h 6852392"/>
                  <a:gd name="connsiteX243" fmla="*/ 3894985 w 6471081"/>
                  <a:gd name="connsiteY243" fmla="*/ 5481538 h 6852392"/>
                  <a:gd name="connsiteX244" fmla="*/ 3920780 w 6471081"/>
                  <a:gd name="connsiteY244" fmla="*/ 5590884 h 6852392"/>
                  <a:gd name="connsiteX245" fmla="*/ 3939846 w 6471081"/>
                  <a:gd name="connsiteY245" fmla="*/ 5629576 h 6852392"/>
                  <a:gd name="connsiteX246" fmla="*/ 4055921 w 6471081"/>
                  <a:gd name="connsiteY246" fmla="*/ 5925092 h 6852392"/>
                  <a:gd name="connsiteX247" fmla="*/ 4062090 w 6471081"/>
                  <a:gd name="connsiteY247" fmla="*/ 5950887 h 6852392"/>
                  <a:gd name="connsiteX248" fmla="*/ 4100781 w 6471081"/>
                  <a:gd name="connsiteY248" fmla="*/ 6137057 h 6852392"/>
                  <a:gd name="connsiteX249" fmla="*/ 4094613 w 6471081"/>
                  <a:gd name="connsiteY249" fmla="*/ 6149954 h 6852392"/>
                  <a:gd name="connsiteX250" fmla="*/ 4100781 w 6471081"/>
                  <a:gd name="connsiteY250" fmla="*/ 6194814 h 6852392"/>
                  <a:gd name="connsiteX251" fmla="*/ 4094613 w 6471081"/>
                  <a:gd name="connsiteY251" fmla="*/ 6586219 h 6852392"/>
                  <a:gd name="connsiteX252" fmla="*/ 4133305 w 6471081"/>
                  <a:gd name="connsiteY252" fmla="*/ 6643977 h 6852392"/>
                  <a:gd name="connsiteX253" fmla="*/ 4216857 w 6471081"/>
                  <a:gd name="connsiteY253" fmla="*/ 6663042 h 6852392"/>
                  <a:gd name="connsiteX254" fmla="*/ 4242652 w 6471081"/>
                  <a:gd name="connsiteY254" fmla="*/ 6675940 h 6852392"/>
                  <a:gd name="connsiteX255" fmla="*/ 4274615 w 6471081"/>
                  <a:gd name="connsiteY255" fmla="*/ 6720800 h 6852392"/>
                  <a:gd name="connsiteX256" fmla="*/ 4313307 w 6471081"/>
                  <a:gd name="connsiteY256" fmla="*/ 6739866 h 6852392"/>
                  <a:gd name="connsiteX257" fmla="*/ 4403588 w 6471081"/>
                  <a:gd name="connsiteY257" fmla="*/ 6771828 h 6852392"/>
                  <a:gd name="connsiteX258" fmla="*/ 4448448 w 6471081"/>
                  <a:gd name="connsiteY258" fmla="*/ 6784726 h 6852392"/>
                  <a:gd name="connsiteX259" fmla="*/ 4487140 w 6471081"/>
                  <a:gd name="connsiteY259" fmla="*/ 6797623 h 6852392"/>
                  <a:gd name="connsiteX260" fmla="*/ 4532000 w 6471081"/>
                  <a:gd name="connsiteY260" fmla="*/ 6803792 h 6852392"/>
                  <a:gd name="connsiteX261" fmla="*/ 4737796 w 6471081"/>
                  <a:gd name="connsiteY261" fmla="*/ 6726968 h 6852392"/>
                  <a:gd name="connsiteX262" fmla="*/ 4563963 w 6471081"/>
                  <a:gd name="connsiteY262" fmla="*/ 6527901 h 6852392"/>
                  <a:gd name="connsiteX263" fmla="*/ 4538168 w 6471081"/>
                  <a:gd name="connsiteY263" fmla="*/ 6502107 h 6852392"/>
                  <a:gd name="connsiteX264" fmla="*/ 4525271 w 6471081"/>
                  <a:gd name="connsiteY264" fmla="*/ 6476312 h 6852392"/>
                  <a:gd name="connsiteX265" fmla="*/ 4512374 w 6471081"/>
                  <a:gd name="connsiteY265" fmla="*/ 6444349 h 6852392"/>
                  <a:gd name="connsiteX266" fmla="*/ 4480411 w 6471081"/>
                  <a:gd name="connsiteY266" fmla="*/ 6392760 h 6852392"/>
                  <a:gd name="connsiteX267" fmla="*/ 4474243 w 6471081"/>
                  <a:gd name="connsiteY267" fmla="*/ 6366965 h 6852392"/>
                  <a:gd name="connsiteX268" fmla="*/ 4461345 w 6471081"/>
                  <a:gd name="connsiteY268" fmla="*/ 6335002 h 6852392"/>
                  <a:gd name="connsiteX269" fmla="*/ 4416485 w 6471081"/>
                  <a:gd name="connsiteY269" fmla="*/ 6277245 h 6852392"/>
                  <a:gd name="connsiteX270" fmla="*/ 4390690 w 6471081"/>
                  <a:gd name="connsiteY270" fmla="*/ 6232385 h 6852392"/>
                  <a:gd name="connsiteX271" fmla="*/ 4332933 w 6471081"/>
                  <a:gd name="connsiteY271" fmla="*/ 6213319 h 6852392"/>
                  <a:gd name="connsiteX272" fmla="*/ 4326765 w 6471081"/>
                  <a:gd name="connsiteY272" fmla="*/ 6123599 h 6852392"/>
                  <a:gd name="connsiteX273" fmla="*/ 4320596 w 6471081"/>
                  <a:gd name="connsiteY273" fmla="*/ 6110701 h 6852392"/>
                  <a:gd name="connsiteX274" fmla="*/ 4314428 w 6471081"/>
                  <a:gd name="connsiteY274" fmla="*/ 6110701 h 6852392"/>
                  <a:gd name="connsiteX275" fmla="*/ 4333494 w 6471081"/>
                  <a:gd name="connsiteY275" fmla="*/ 5719297 h 6852392"/>
                  <a:gd name="connsiteX276" fmla="*/ 4333494 w 6471081"/>
                  <a:gd name="connsiteY276" fmla="*/ 5687334 h 6852392"/>
                  <a:gd name="connsiteX277" fmla="*/ 4333494 w 6471081"/>
                  <a:gd name="connsiteY277" fmla="*/ 5603781 h 6852392"/>
                  <a:gd name="connsiteX278" fmla="*/ 4333494 w 6471081"/>
                  <a:gd name="connsiteY278" fmla="*/ 5571819 h 6852392"/>
                  <a:gd name="connsiteX279" fmla="*/ 4327325 w 6471081"/>
                  <a:gd name="connsiteY279" fmla="*/ 5411444 h 6852392"/>
                  <a:gd name="connsiteX280" fmla="*/ 4192184 w 6471081"/>
                  <a:gd name="connsiteY280" fmla="*/ 4936486 h 6852392"/>
                  <a:gd name="connsiteX281" fmla="*/ 4160221 w 6471081"/>
                  <a:gd name="connsiteY281" fmla="*/ 4525455 h 6852392"/>
                  <a:gd name="connsiteX282" fmla="*/ 4160221 w 6471081"/>
                  <a:gd name="connsiteY282" fmla="*/ 4448632 h 6852392"/>
                  <a:gd name="connsiteX283" fmla="*/ 4243773 w 6471081"/>
                  <a:gd name="connsiteY283" fmla="*/ 4384706 h 6852392"/>
                  <a:gd name="connsiteX284" fmla="*/ 4262839 w 6471081"/>
                  <a:gd name="connsiteY284" fmla="*/ 4346014 h 6852392"/>
                  <a:gd name="connsiteX285" fmla="*/ 4275736 w 6471081"/>
                  <a:gd name="connsiteY285" fmla="*/ 4307322 h 6852392"/>
                  <a:gd name="connsiteX286" fmla="*/ 4275736 w 6471081"/>
                  <a:gd name="connsiteY286" fmla="*/ 4236668 h 6852392"/>
                  <a:gd name="connsiteX287" fmla="*/ 4256671 w 6471081"/>
                  <a:gd name="connsiteY287" fmla="*/ 4172742 h 6852392"/>
                  <a:gd name="connsiteX288" fmla="*/ 4224708 w 6471081"/>
                  <a:gd name="connsiteY288" fmla="*/ 4102087 h 6852392"/>
                  <a:gd name="connsiteX289" fmla="*/ 4192745 w 6471081"/>
                  <a:gd name="connsiteY289" fmla="*/ 4031432 h 6852392"/>
                  <a:gd name="connsiteX290" fmla="*/ 4218539 w 6471081"/>
                  <a:gd name="connsiteY290" fmla="*/ 4005637 h 6852392"/>
                  <a:gd name="connsiteX291" fmla="*/ 4218539 w 6471081"/>
                  <a:gd name="connsiteY291" fmla="*/ 3992740 h 6852392"/>
                  <a:gd name="connsiteX292" fmla="*/ 4173679 w 6471081"/>
                  <a:gd name="connsiteY292" fmla="*/ 3832365 h 6852392"/>
                  <a:gd name="connsiteX293" fmla="*/ 4173679 w 6471081"/>
                  <a:gd name="connsiteY293" fmla="*/ 3819468 h 6852392"/>
                  <a:gd name="connsiteX294" fmla="*/ 4173679 w 6471081"/>
                  <a:gd name="connsiteY294" fmla="*/ 3806570 h 6852392"/>
                  <a:gd name="connsiteX295" fmla="*/ 4173679 w 6471081"/>
                  <a:gd name="connsiteY295" fmla="*/ 3767879 h 6852392"/>
                  <a:gd name="connsiteX296" fmla="*/ 4160782 w 6471081"/>
                  <a:gd name="connsiteY296" fmla="*/ 3697224 h 6852392"/>
                  <a:gd name="connsiteX297" fmla="*/ 4147885 w 6471081"/>
                  <a:gd name="connsiteY297" fmla="*/ 3633298 h 6852392"/>
                  <a:gd name="connsiteX298" fmla="*/ 4154053 w 6471081"/>
                  <a:gd name="connsiteY298" fmla="*/ 3601335 h 6852392"/>
                  <a:gd name="connsiteX299" fmla="*/ 4128258 w 6471081"/>
                  <a:gd name="connsiteY299" fmla="*/ 3440960 h 6852392"/>
                  <a:gd name="connsiteX300" fmla="*/ 4128258 w 6471081"/>
                  <a:gd name="connsiteY300" fmla="*/ 3396100 h 6852392"/>
                  <a:gd name="connsiteX301" fmla="*/ 4115361 w 6471081"/>
                  <a:gd name="connsiteY301" fmla="*/ 3325445 h 6852392"/>
                  <a:gd name="connsiteX302" fmla="*/ 4109192 w 6471081"/>
                  <a:gd name="connsiteY302" fmla="*/ 3293482 h 6852392"/>
                  <a:gd name="connsiteX303" fmla="*/ 4103024 w 6471081"/>
                  <a:gd name="connsiteY303" fmla="*/ 3241893 h 6852392"/>
                  <a:gd name="connsiteX304" fmla="*/ 4096856 w 6471081"/>
                  <a:gd name="connsiteY304" fmla="*/ 3190304 h 6852392"/>
                  <a:gd name="connsiteX305" fmla="*/ 4077791 w 6471081"/>
                  <a:gd name="connsiteY305" fmla="*/ 3158341 h 6852392"/>
                  <a:gd name="connsiteX306" fmla="*/ 3942649 w 6471081"/>
                  <a:gd name="connsiteY306" fmla="*/ 2817964 h 6852392"/>
                  <a:gd name="connsiteX307" fmla="*/ 3923584 w 6471081"/>
                  <a:gd name="connsiteY307" fmla="*/ 2779272 h 6852392"/>
                  <a:gd name="connsiteX308" fmla="*/ 3923584 w 6471081"/>
                  <a:gd name="connsiteY308" fmla="*/ 2669926 h 6852392"/>
                  <a:gd name="connsiteX309" fmla="*/ 3904518 w 6471081"/>
                  <a:gd name="connsiteY309" fmla="*/ 2631234 h 6852392"/>
                  <a:gd name="connsiteX310" fmla="*/ 3904518 w 6471081"/>
                  <a:gd name="connsiteY310" fmla="*/ 2599271 h 6852392"/>
                  <a:gd name="connsiteX311" fmla="*/ 3898350 w 6471081"/>
                  <a:gd name="connsiteY311" fmla="*/ 2554411 h 6852392"/>
                  <a:gd name="connsiteX312" fmla="*/ 3911247 w 6471081"/>
                  <a:gd name="connsiteY312" fmla="*/ 2406933 h 6852392"/>
                  <a:gd name="connsiteX313" fmla="*/ 3911247 w 6471081"/>
                  <a:gd name="connsiteY313" fmla="*/ 2368241 h 6852392"/>
                  <a:gd name="connsiteX314" fmla="*/ 3911247 w 6471081"/>
                  <a:gd name="connsiteY314" fmla="*/ 2304315 h 6852392"/>
                  <a:gd name="connsiteX315" fmla="*/ 3917416 w 6471081"/>
                  <a:gd name="connsiteY315" fmla="*/ 2220763 h 6852392"/>
                  <a:gd name="connsiteX316" fmla="*/ 3949378 w 6471081"/>
                  <a:gd name="connsiteY316" fmla="*/ 2092351 h 6852392"/>
                  <a:gd name="connsiteX317" fmla="*/ 3975173 w 6471081"/>
                  <a:gd name="connsiteY317" fmla="*/ 2034593 h 6852392"/>
                  <a:gd name="connsiteX318" fmla="*/ 3988070 w 6471081"/>
                  <a:gd name="connsiteY318" fmla="*/ 1976836 h 6852392"/>
                  <a:gd name="connsiteX319" fmla="*/ 4026762 w 6471081"/>
                  <a:gd name="connsiteY319" fmla="*/ 1906181 h 6852392"/>
                  <a:gd name="connsiteX320" fmla="*/ 4020594 w 6471081"/>
                  <a:gd name="connsiteY320" fmla="*/ 1880386 h 6852392"/>
                  <a:gd name="connsiteX321" fmla="*/ 4039659 w 6471081"/>
                  <a:gd name="connsiteY321" fmla="*/ 1854592 h 6852392"/>
                  <a:gd name="connsiteX322" fmla="*/ 4104146 w 6471081"/>
                  <a:gd name="connsiteY322" fmla="*/ 2014967 h 6852392"/>
                  <a:gd name="connsiteX323" fmla="*/ 4406391 w 6471081"/>
                  <a:gd name="connsiteY323" fmla="*/ 2258894 h 6852392"/>
                  <a:gd name="connsiteX324" fmla="*/ 4560598 w 6471081"/>
                  <a:gd name="connsiteY324" fmla="*/ 2348615 h 6852392"/>
                  <a:gd name="connsiteX325" fmla="*/ 4702469 w 6471081"/>
                  <a:gd name="connsiteY325" fmla="*/ 2348615 h 6852392"/>
                  <a:gd name="connsiteX326" fmla="*/ 4856676 w 6471081"/>
                  <a:gd name="connsiteY326" fmla="*/ 2046930 h 6852392"/>
                  <a:gd name="connsiteX327" fmla="*/ 4914433 w 6471081"/>
                  <a:gd name="connsiteY327" fmla="*/ 1436831 h 6852392"/>
                  <a:gd name="connsiteX328" fmla="*/ 4978920 w 6471081"/>
                  <a:gd name="connsiteY328" fmla="*/ 1224867 h 6852392"/>
                  <a:gd name="connsiteX329" fmla="*/ 4978920 w 6471081"/>
                  <a:gd name="connsiteY329" fmla="*/ 1173278 h 6852392"/>
                  <a:gd name="connsiteX330" fmla="*/ 5319857 w 6471081"/>
                  <a:gd name="connsiteY330" fmla="*/ 1173278 h 6852392"/>
                  <a:gd name="connsiteX331" fmla="*/ 5319857 w 6471081"/>
                  <a:gd name="connsiteY331" fmla="*/ 1577580 h 6852392"/>
                  <a:gd name="connsiteX332" fmla="*/ 5384343 w 6471081"/>
                  <a:gd name="connsiteY332" fmla="*/ 1641506 h 6852392"/>
                  <a:gd name="connsiteX333" fmla="*/ 5487522 w 6471081"/>
                  <a:gd name="connsiteY333" fmla="*/ 1641506 h 6852392"/>
                  <a:gd name="connsiteX334" fmla="*/ 5552008 w 6471081"/>
                  <a:gd name="connsiteY334" fmla="*/ 1577580 h 6852392"/>
                  <a:gd name="connsiteX335" fmla="*/ 5552008 w 6471081"/>
                  <a:gd name="connsiteY335" fmla="*/ 1173278 h 6852392"/>
                  <a:gd name="connsiteX336" fmla="*/ 5558177 w 6471081"/>
                  <a:gd name="connsiteY336" fmla="*/ 1173278 h 6852392"/>
                  <a:gd name="connsiteX337" fmla="*/ 5558177 w 6471081"/>
                  <a:gd name="connsiteY337" fmla="*/ 1506925 h 6852392"/>
                  <a:gd name="connsiteX338" fmla="*/ 5609766 w 6471081"/>
                  <a:gd name="connsiteY338" fmla="*/ 1558515 h 6852392"/>
                  <a:gd name="connsiteX339" fmla="*/ 5693318 w 6471081"/>
                  <a:gd name="connsiteY339" fmla="*/ 1558515 h 6852392"/>
                  <a:gd name="connsiteX340" fmla="*/ 5751075 w 6471081"/>
                  <a:gd name="connsiteY340" fmla="*/ 1506925 h 6852392"/>
                  <a:gd name="connsiteX341" fmla="*/ 5751075 w 6471081"/>
                  <a:gd name="connsiteY341" fmla="*/ 1423373 h 6852392"/>
                  <a:gd name="connsiteX342" fmla="*/ 5860422 w 6471081"/>
                  <a:gd name="connsiteY342" fmla="*/ 1487299 h 6852392"/>
                  <a:gd name="connsiteX343" fmla="*/ 5989395 w 6471081"/>
                  <a:gd name="connsiteY343" fmla="*/ 1358887 h 6852392"/>
                  <a:gd name="connsiteX344" fmla="*/ 5989395 w 6471081"/>
                  <a:gd name="connsiteY344" fmla="*/ 1172717 h 6852392"/>
                  <a:gd name="connsiteX345" fmla="*/ 6189023 w 6471081"/>
                  <a:gd name="connsiteY345" fmla="*/ 1172717 h 6852392"/>
                  <a:gd name="connsiteX346" fmla="*/ 6427343 w 6471081"/>
                  <a:gd name="connsiteY346" fmla="*/ 1172717 h 6852392"/>
                  <a:gd name="connsiteX347" fmla="*/ 6472203 w 6471081"/>
                  <a:gd name="connsiteY347" fmla="*/ 1127857 h 6852392"/>
                  <a:gd name="connsiteX348" fmla="*/ 6418931 w 6471081"/>
                  <a:gd name="connsiteY348" fmla="*/ 1089726 h 6852392"/>
                  <a:gd name="connsiteX349" fmla="*/ 6418931 w 6471081"/>
                  <a:gd name="connsiteY349" fmla="*/ 1089726 h 6852392"/>
                  <a:gd name="connsiteX350" fmla="*/ 2505441 w 6471081"/>
                  <a:gd name="connsiteY350" fmla="*/ 1211409 h 6852392"/>
                  <a:gd name="connsiteX351" fmla="*/ 2344505 w 6471081"/>
                  <a:gd name="connsiteY351" fmla="*/ 1468233 h 6852392"/>
                  <a:gd name="connsiteX352" fmla="*/ 2183569 w 6471081"/>
                  <a:gd name="connsiteY352" fmla="*/ 1602814 h 6852392"/>
                  <a:gd name="connsiteX353" fmla="*/ 2119083 w 6471081"/>
                  <a:gd name="connsiteY353" fmla="*/ 1782815 h 6852392"/>
                  <a:gd name="connsiteX354" fmla="*/ 2080391 w 6471081"/>
                  <a:gd name="connsiteY354" fmla="*/ 1712161 h 6852392"/>
                  <a:gd name="connsiteX355" fmla="*/ 2015904 w 6471081"/>
                  <a:gd name="connsiteY355" fmla="*/ 1635338 h 6852392"/>
                  <a:gd name="connsiteX356" fmla="*/ 1990110 w 6471081"/>
                  <a:gd name="connsiteY356" fmla="*/ 1583748 h 6852392"/>
                  <a:gd name="connsiteX357" fmla="*/ 1932352 w 6471081"/>
                  <a:gd name="connsiteY357" fmla="*/ 1384681 h 6852392"/>
                  <a:gd name="connsiteX358" fmla="*/ 1926184 w 6471081"/>
                  <a:gd name="connsiteY358" fmla="*/ 1333092 h 6852392"/>
                  <a:gd name="connsiteX359" fmla="*/ 2042260 w 6471081"/>
                  <a:gd name="connsiteY359" fmla="*/ 1262437 h 6852392"/>
                  <a:gd name="connsiteX360" fmla="*/ 2087120 w 6471081"/>
                  <a:gd name="connsiteY360" fmla="*/ 1223746 h 6852392"/>
                  <a:gd name="connsiteX361" fmla="*/ 2106186 w 6471081"/>
                  <a:gd name="connsiteY361" fmla="*/ 1178885 h 6852392"/>
                  <a:gd name="connsiteX362" fmla="*/ 2106186 w 6471081"/>
                  <a:gd name="connsiteY362" fmla="*/ 1178885 h 6852392"/>
                  <a:gd name="connsiteX363" fmla="*/ 2544133 w 6471081"/>
                  <a:gd name="connsiteY363" fmla="*/ 1178885 h 6852392"/>
                  <a:gd name="connsiteX364" fmla="*/ 2505441 w 6471081"/>
                  <a:gd name="connsiteY364" fmla="*/ 1211409 h 6852392"/>
                  <a:gd name="connsiteX365" fmla="*/ 2505441 w 6471081"/>
                  <a:gd name="connsiteY365" fmla="*/ 1211409 h 6852392"/>
                  <a:gd name="connsiteX366" fmla="*/ 4526953 w 6471081"/>
                  <a:gd name="connsiteY366" fmla="*/ 1179446 h 6852392"/>
                  <a:gd name="connsiteX367" fmla="*/ 4584711 w 6471081"/>
                  <a:gd name="connsiteY367" fmla="*/ 1262998 h 6852392"/>
                  <a:gd name="connsiteX368" fmla="*/ 4700786 w 6471081"/>
                  <a:gd name="connsiteY368" fmla="*/ 1320756 h 6852392"/>
                  <a:gd name="connsiteX369" fmla="*/ 4668824 w 6471081"/>
                  <a:gd name="connsiteY369" fmla="*/ 1494028 h 6852392"/>
                  <a:gd name="connsiteX370" fmla="*/ 4552748 w 6471081"/>
                  <a:gd name="connsiteY370" fmla="*/ 1712161 h 6852392"/>
                  <a:gd name="connsiteX371" fmla="*/ 4514056 w 6471081"/>
                  <a:gd name="connsiteY371" fmla="*/ 1782815 h 6852392"/>
                  <a:gd name="connsiteX372" fmla="*/ 4449569 w 6471081"/>
                  <a:gd name="connsiteY372" fmla="*/ 1602814 h 6852392"/>
                  <a:gd name="connsiteX373" fmla="*/ 4288633 w 6471081"/>
                  <a:gd name="connsiteY373" fmla="*/ 1468233 h 6852392"/>
                  <a:gd name="connsiteX374" fmla="*/ 4127698 w 6471081"/>
                  <a:gd name="connsiteY374" fmla="*/ 1211409 h 6852392"/>
                  <a:gd name="connsiteX375" fmla="*/ 4089006 w 6471081"/>
                  <a:gd name="connsiteY375" fmla="*/ 1179446 h 6852392"/>
                  <a:gd name="connsiteX376" fmla="*/ 4526953 w 6471081"/>
                  <a:gd name="connsiteY376" fmla="*/ 1179446 h 6852392"/>
                  <a:gd name="connsiteX377" fmla="*/ 4526953 w 6471081"/>
                  <a:gd name="connsiteY377" fmla="*/ 1179446 h 6852392"/>
                  <a:gd name="connsiteX378" fmla="*/ 4526953 w 6471081"/>
                  <a:gd name="connsiteY378" fmla="*/ 1179446 h 685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</a:cxnLst>
                <a:rect l="l" t="t" r="r" b="b"/>
                <a:pathLst>
                  <a:path w="6471081" h="6852392">
                    <a:moveTo>
                      <a:pt x="6418931" y="1089726"/>
                    </a:moveTo>
                    <a:cubicBezTo>
                      <a:pt x="6418931" y="1089726"/>
                      <a:pt x="6257996" y="1089726"/>
                      <a:pt x="5980984" y="1089726"/>
                    </a:cubicBezTo>
                    <a:cubicBezTo>
                      <a:pt x="5980984" y="890659"/>
                      <a:pt x="5980984" y="890659"/>
                      <a:pt x="5980984" y="890659"/>
                    </a:cubicBezTo>
                    <a:cubicBezTo>
                      <a:pt x="5980984" y="820004"/>
                      <a:pt x="5923226" y="762246"/>
                      <a:pt x="5852011" y="762246"/>
                    </a:cubicBezTo>
                    <a:cubicBezTo>
                      <a:pt x="5807151" y="762246"/>
                      <a:pt x="5761730" y="788041"/>
                      <a:pt x="5742664" y="826172"/>
                    </a:cubicBezTo>
                    <a:cubicBezTo>
                      <a:pt x="5742664" y="755517"/>
                      <a:pt x="5742664" y="755517"/>
                      <a:pt x="5742664" y="755517"/>
                    </a:cubicBezTo>
                    <a:cubicBezTo>
                      <a:pt x="5742664" y="729723"/>
                      <a:pt x="5716869" y="703928"/>
                      <a:pt x="5684906" y="703928"/>
                    </a:cubicBezTo>
                    <a:cubicBezTo>
                      <a:pt x="5601355" y="703928"/>
                      <a:pt x="5601355" y="703928"/>
                      <a:pt x="5601355" y="703928"/>
                    </a:cubicBezTo>
                    <a:cubicBezTo>
                      <a:pt x="5569392" y="703928"/>
                      <a:pt x="5549765" y="729723"/>
                      <a:pt x="5549765" y="755517"/>
                    </a:cubicBezTo>
                    <a:cubicBezTo>
                      <a:pt x="5549765" y="1089165"/>
                      <a:pt x="5549765" y="1089165"/>
                      <a:pt x="5549765" y="1089165"/>
                    </a:cubicBezTo>
                    <a:cubicBezTo>
                      <a:pt x="5543597" y="1089165"/>
                      <a:pt x="5543597" y="1089165"/>
                      <a:pt x="5543597" y="1089165"/>
                    </a:cubicBezTo>
                    <a:cubicBezTo>
                      <a:pt x="5543597" y="684863"/>
                      <a:pt x="5543597" y="684863"/>
                      <a:pt x="5543597" y="684863"/>
                    </a:cubicBezTo>
                    <a:cubicBezTo>
                      <a:pt x="5543597" y="646171"/>
                      <a:pt x="5517802" y="620937"/>
                      <a:pt x="5479111" y="620937"/>
                    </a:cubicBezTo>
                    <a:cubicBezTo>
                      <a:pt x="5375932" y="620937"/>
                      <a:pt x="5375932" y="620937"/>
                      <a:pt x="5375932" y="620937"/>
                    </a:cubicBezTo>
                    <a:cubicBezTo>
                      <a:pt x="5343969" y="620937"/>
                      <a:pt x="5311446" y="646731"/>
                      <a:pt x="5311446" y="684863"/>
                    </a:cubicBezTo>
                    <a:cubicBezTo>
                      <a:pt x="5311446" y="1089165"/>
                      <a:pt x="5311446" y="1089165"/>
                      <a:pt x="5311446" y="1089165"/>
                    </a:cubicBezTo>
                    <a:cubicBezTo>
                      <a:pt x="5195370" y="1089165"/>
                      <a:pt x="5073126" y="1089165"/>
                      <a:pt x="4950882" y="1089165"/>
                    </a:cubicBezTo>
                    <a:cubicBezTo>
                      <a:pt x="4944713" y="1082997"/>
                      <a:pt x="4944713" y="1076268"/>
                      <a:pt x="4944713" y="1076268"/>
                    </a:cubicBezTo>
                    <a:cubicBezTo>
                      <a:pt x="4938545" y="1050473"/>
                      <a:pt x="4906022" y="1044305"/>
                      <a:pt x="4893125" y="1044305"/>
                    </a:cubicBezTo>
                    <a:cubicBezTo>
                      <a:pt x="4874059" y="1044305"/>
                      <a:pt x="4861162" y="1050473"/>
                      <a:pt x="4861162" y="1050473"/>
                    </a:cubicBezTo>
                    <a:cubicBezTo>
                      <a:pt x="4861162" y="1050473"/>
                      <a:pt x="4842096" y="1011781"/>
                      <a:pt x="4822470" y="1005613"/>
                    </a:cubicBezTo>
                    <a:cubicBezTo>
                      <a:pt x="4796675" y="999445"/>
                      <a:pt x="4777609" y="1018510"/>
                      <a:pt x="4777609" y="1018510"/>
                    </a:cubicBezTo>
                    <a:cubicBezTo>
                      <a:pt x="4777609" y="1018510"/>
                      <a:pt x="4771441" y="999445"/>
                      <a:pt x="4738918" y="999445"/>
                    </a:cubicBezTo>
                    <a:cubicBezTo>
                      <a:pt x="4700226" y="999445"/>
                      <a:pt x="4700226" y="1018510"/>
                      <a:pt x="4700226" y="1018510"/>
                    </a:cubicBezTo>
                    <a:cubicBezTo>
                      <a:pt x="4700226" y="1018510"/>
                      <a:pt x="4674431" y="1005613"/>
                      <a:pt x="4648636" y="1018510"/>
                    </a:cubicBezTo>
                    <a:cubicBezTo>
                      <a:pt x="4629571" y="1031407"/>
                      <a:pt x="4622842" y="1044305"/>
                      <a:pt x="4616673" y="1050473"/>
                    </a:cubicBezTo>
                    <a:cubicBezTo>
                      <a:pt x="4616673" y="1063370"/>
                      <a:pt x="4610505" y="1082436"/>
                      <a:pt x="4610505" y="1082436"/>
                    </a:cubicBezTo>
                    <a:cubicBezTo>
                      <a:pt x="4610505" y="1082436"/>
                      <a:pt x="4597608" y="1076268"/>
                      <a:pt x="4578542" y="1088604"/>
                    </a:cubicBezTo>
                    <a:cubicBezTo>
                      <a:pt x="4346952" y="1088604"/>
                      <a:pt x="4095735" y="1088604"/>
                      <a:pt x="3844518" y="1088604"/>
                    </a:cubicBezTo>
                    <a:cubicBezTo>
                      <a:pt x="3831620" y="1088604"/>
                      <a:pt x="3818723" y="1088604"/>
                      <a:pt x="3805826" y="1088604"/>
                    </a:cubicBezTo>
                    <a:cubicBezTo>
                      <a:pt x="3792928" y="1088604"/>
                      <a:pt x="3780031" y="1094773"/>
                      <a:pt x="3760965" y="1094773"/>
                    </a:cubicBezTo>
                    <a:cubicBezTo>
                      <a:pt x="3754797" y="1094773"/>
                      <a:pt x="3748068" y="1094773"/>
                      <a:pt x="3748068" y="1094773"/>
                    </a:cubicBezTo>
                    <a:cubicBezTo>
                      <a:pt x="3735171" y="1094773"/>
                      <a:pt x="3729003" y="1088604"/>
                      <a:pt x="3716105" y="1088604"/>
                    </a:cubicBezTo>
                    <a:cubicBezTo>
                      <a:pt x="3568067" y="1049912"/>
                      <a:pt x="3471617" y="896266"/>
                      <a:pt x="3549001" y="742059"/>
                    </a:cubicBezTo>
                    <a:cubicBezTo>
                      <a:pt x="3549001" y="735891"/>
                      <a:pt x="3549001" y="735891"/>
                      <a:pt x="3549001" y="729162"/>
                    </a:cubicBezTo>
                    <a:cubicBezTo>
                      <a:pt x="3555169" y="671405"/>
                      <a:pt x="3658348" y="645610"/>
                      <a:pt x="3645451" y="568787"/>
                    </a:cubicBezTo>
                    <a:lnTo>
                      <a:pt x="3645451" y="562619"/>
                    </a:lnTo>
                    <a:cubicBezTo>
                      <a:pt x="3645451" y="556450"/>
                      <a:pt x="3651619" y="543553"/>
                      <a:pt x="3658348" y="536824"/>
                    </a:cubicBezTo>
                    <a:cubicBezTo>
                      <a:pt x="3684142" y="491964"/>
                      <a:pt x="3684142" y="440375"/>
                      <a:pt x="3632553" y="427477"/>
                    </a:cubicBezTo>
                    <a:cubicBezTo>
                      <a:pt x="3632553" y="421309"/>
                      <a:pt x="3632553" y="414580"/>
                      <a:pt x="3632553" y="408412"/>
                    </a:cubicBezTo>
                    <a:cubicBezTo>
                      <a:pt x="3632553" y="402243"/>
                      <a:pt x="3632553" y="395514"/>
                      <a:pt x="3626385" y="389346"/>
                    </a:cubicBezTo>
                    <a:cubicBezTo>
                      <a:pt x="3626385" y="370281"/>
                      <a:pt x="3620217" y="331589"/>
                      <a:pt x="3613488" y="286728"/>
                    </a:cubicBezTo>
                    <a:cubicBezTo>
                      <a:pt x="3613488" y="241868"/>
                      <a:pt x="3607319" y="235139"/>
                      <a:pt x="3594422" y="209905"/>
                    </a:cubicBezTo>
                    <a:cubicBezTo>
                      <a:pt x="3588254" y="197008"/>
                      <a:pt x="3575357" y="184111"/>
                      <a:pt x="3562459" y="165045"/>
                    </a:cubicBezTo>
                    <a:cubicBezTo>
                      <a:pt x="3556291" y="139251"/>
                      <a:pt x="3543394" y="113456"/>
                      <a:pt x="3536665" y="133082"/>
                    </a:cubicBezTo>
                    <a:cubicBezTo>
                      <a:pt x="3523767" y="88222"/>
                      <a:pt x="3517599" y="126914"/>
                      <a:pt x="3504702" y="107288"/>
                    </a:cubicBezTo>
                    <a:cubicBezTo>
                      <a:pt x="3491804" y="107288"/>
                      <a:pt x="3478907" y="158877"/>
                      <a:pt x="3472739" y="81493"/>
                    </a:cubicBezTo>
                    <a:cubicBezTo>
                      <a:pt x="3459841" y="62428"/>
                      <a:pt x="3446944" y="29904"/>
                      <a:pt x="3434047" y="68596"/>
                    </a:cubicBezTo>
                    <a:cubicBezTo>
                      <a:pt x="3427879" y="29904"/>
                      <a:pt x="3414981" y="29904"/>
                      <a:pt x="3408252" y="36633"/>
                    </a:cubicBezTo>
                    <a:cubicBezTo>
                      <a:pt x="3395355" y="10838"/>
                      <a:pt x="3389187" y="30465"/>
                      <a:pt x="3376290" y="49530"/>
                    </a:cubicBezTo>
                    <a:cubicBezTo>
                      <a:pt x="3370121" y="-8227"/>
                      <a:pt x="3357224" y="43362"/>
                      <a:pt x="3350495" y="23736"/>
                    </a:cubicBezTo>
                    <a:cubicBezTo>
                      <a:pt x="3337598" y="-21125"/>
                      <a:pt x="3331429" y="4670"/>
                      <a:pt x="3318532" y="42801"/>
                    </a:cubicBezTo>
                    <a:cubicBezTo>
                      <a:pt x="3318532" y="74764"/>
                      <a:pt x="3318532" y="94390"/>
                      <a:pt x="3318532" y="42801"/>
                    </a:cubicBezTo>
                    <a:cubicBezTo>
                      <a:pt x="3318532" y="42801"/>
                      <a:pt x="3318532" y="68596"/>
                      <a:pt x="3318532" y="81493"/>
                    </a:cubicBezTo>
                    <a:cubicBezTo>
                      <a:pt x="3318532" y="49530"/>
                      <a:pt x="3318532" y="68596"/>
                      <a:pt x="3318532" y="42801"/>
                    </a:cubicBezTo>
                    <a:cubicBezTo>
                      <a:pt x="3305635" y="68596"/>
                      <a:pt x="3299466" y="55699"/>
                      <a:pt x="3286569" y="68596"/>
                    </a:cubicBezTo>
                    <a:cubicBezTo>
                      <a:pt x="3280401" y="62428"/>
                      <a:pt x="3267504" y="126353"/>
                      <a:pt x="3260774" y="49530"/>
                    </a:cubicBezTo>
                    <a:cubicBezTo>
                      <a:pt x="3247877" y="4670"/>
                      <a:pt x="3241709" y="36633"/>
                      <a:pt x="3228811" y="36633"/>
                    </a:cubicBezTo>
                    <a:cubicBezTo>
                      <a:pt x="3222643" y="49530"/>
                      <a:pt x="3209746" y="75325"/>
                      <a:pt x="3203017" y="68596"/>
                    </a:cubicBezTo>
                    <a:cubicBezTo>
                      <a:pt x="3190120" y="81493"/>
                      <a:pt x="3177223" y="68596"/>
                      <a:pt x="3164325" y="87661"/>
                    </a:cubicBezTo>
                    <a:cubicBezTo>
                      <a:pt x="3151428" y="106727"/>
                      <a:pt x="3145260" y="126353"/>
                      <a:pt x="3132362" y="106727"/>
                    </a:cubicBezTo>
                    <a:cubicBezTo>
                      <a:pt x="3119465" y="74764"/>
                      <a:pt x="3113297" y="80932"/>
                      <a:pt x="3100399" y="132522"/>
                    </a:cubicBezTo>
                    <a:cubicBezTo>
                      <a:pt x="3094231" y="164484"/>
                      <a:pt x="3094231" y="151587"/>
                      <a:pt x="3087502" y="177382"/>
                    </a:cubicBezTo>
                    <a:cubicBezTo>
                      <a:pt x="3081334" y="190279"/>
                      <a:pt x="3081334" y="164484"/>
                      <a:pt x="3074605" y="164484"/>
                    </a:cubicBezTo>
                    <a:cubicBezTo>
                      <a:pt x="3068436" y="132522"/>
                      <a:pt x="3061707" y="158316"/>
                      <a:pt x="3055539" y="170653"/>
                    </a:cubicBezTo>
                    <a:cubicBezTo>
                      <a:pt x="3049371" y="164484"/>
                      <a:pt x="3042642" y="176821"/>
                      <a:pt x="3036474" y="209345"/>
                    </a:cubicBezTo>
                    <a:cubicBezTo>
                      <a:pt x="3036474" y="222242"/>
                      <a:pt x="3030305" y="190279"/>
                      <a:pt x="3030305" y="241308"/>
                    </a:cubicBezTo>
                    <a:cubicBezTo>
                      <a:pt x="3024137" y="228410"/>
                      <a:pt x="3024137" y="273270"/>
                      <a:pt x="3017408" y="286168"/>
                    </a:cubicBezTo>
                    <a:cubicBezTo>
                      <a:pt x="3017408" y="311962"/>
                      <a:pt x="3017408" y="337757"/>
                      <a:pt x="3011240" y="337757"/>
                    </a:cubicBezTo>
                    <a:cubicBezTo>
                      <a:pt x="3011240" y="311962"/>
                      <a:pt x="3011240" y="376449"/>
                      <a:pt x="3005072" y="389346"/>
                    </a:cubicBezTo>
                    <a:cubicBezTo>
                      <a:pt x="3005072" y="421309"/>
                      <a:pt x="2998903" y="447104"/>
                      <a:pt x="2998903" y="447104"/>
                    </a:cubicBezTo>
                    <a:cubicBezTo>
                      <a:pt x="3005072" y="447104"/>
                      <a:pt x="2998903" y="447104"/>
                      <a:pt x="2998903" y="447104"/>
                    </a:cubicBezTo>
                    <a:lnTo>
                      <a:pt x="2998903" y="447104"/>
                    </a:lnTo>
                    <a:cubicBezTo>
                      <a:pt x="2998903" y="447104"/>
                      <a:pt x="2998903" y="447104"/>
                      <a:pt x="2986006" y="453272"/>
                    </a:cubicBezTo>
                    <a:cubicBezTo>
                      <a:pt x="2986006" y="453272"/>
                      <a:pt x="2979838" y="459440"/>
                      <a:pt x="2973109" y="459440"/>
                    </a:cubicBezTo>
                    <a:cubicBezTo>
                      <a:pt x="2966940" y="517198"/>
                      <a:pt x="2966940" y="542992"/>
                      <a:pt x="2992174" y="581684"/>
                    </a:cubicBezTo>
                    <a:cubicBezTo>
                      <a:pt x="2998342" y="587852"/>
                      <a:pt x="2998342" y="594581"/>
                      <a:pt x="3005072" y="600750"/>
                    </a:cubicBezTo>
                    <a:cubicBezTo>
                      <a:pt x="3024137" y="626544"/>
                      <a:pt x="3043763" y="652339"/>
                      <a:pt x="3056661" y="671405"/>
                    </a:cubicBezTo>
                    <a:cubicBezTo>
                      <a:pt x="3062829" y="677573"/>
                      <a:pt x="3062829" y="690470"/>
                      <a:pt x="3062829" y="703367"/>
                    </a:cubicBezTo>
                    <a:cubicBezTo>
                      <a:pt x="3068997" y="716265"/>
                      <a:pt x="3068997" y="722433"/>
                      <a:pt x="3075726" y="735330"/>
                    </a:cubicBezTo>
                    <a:cubicBezTo>
                      <a:pt x="3146381" y="863743"/>
                      <a:pt x="3069558" y="1043744"/>
                      <a:pt x="2908622" y="1081875"/>
                    </a:cubicBezTo>
                    <a:cubicBezTo>
                      <a:pt x="2895725" y="1088043"/>
                      <a:pt x="2876659" y="1088043"/>
                      <a:pt x="2863762" y="1088043"/>
                    </a:cubicBezTo>
                    <a:lnTo>
                      <a:pt x="2857594" y="1088043"/>
                    </a:lnTo>
                    <a:cubicBezTo>
                      <a:pt x="2844696" y="1088043"/>
                      <a:pt x="2838528" y="1088043"/>
                      <a:pt x="2831799" y="1088043"/>
                    </a:cubicBezTo>
                    <a:cubicBezTo>
                      <a:pt x="2818902" y="1088043"/>
                      <a:pt x="2806004" y="1088043"/>
                      <a:pt x="2799836" y="1088043"/>
                    </a:cubicBezTo>
                    <a:cubicBezTo>
                      <a:pt x="2548619" y="1088043"/>
                      <a:pt x="2310860" y="1088043"/>
                      <a:pt x="2078709" y="1088043"/>
                    </a:cubicBezTo>
                    <a:cubicBezTo>
                      <a:pt x="1988428" y="991594"/>
                      <a:pt x="1885810" y="965799"/>
                      <a:pt x="1743940" y="1043183"/>
                    </a:cubicBezTo>
                    <a:cubicBezTo>
                      <a:pt x="1737771" y="1043183"/>
                      <a:pt x="1724874" y="1043183"/>
                      <a:pt x="1718145" y="1049352"/>
                    </a:cubicBezTo>
                    <a:cubicBezTo>
                      <a:pt x="1705248" y="1055520"/>
                      <a:pt x="1692350" y="1062249"/>
                      <a:pt x="1692350" y="1075146"/>
                    </a:cubicBezTo>
                    <a:cubicBezTo>
                      <a:pt x="1692350" y="1075146"/>
                      <a:pt x="1686182" y="1081314"/>
                      <a:pt x="1686182" y="1088043"/>
                    </a:cubicBezTo>
                    <a:cubicBezTo>
                      <a:pt x="1563938" y="1088043"/>
                      <a:pt x="1447862" y="1088043"/>
                      <a:pt x="1332347" y="1088043"/>
                    </a:cubicBezTo>
                    <a:cubicBezTo>
                      <a:pt x="1332347" y="683741"/>
                      <a:pt x="1332347" y="683741"/>
                      <a:pt x="1332347" y="683741"/>
                    </a:cubicBezTo>
                    <a:cubicBezTo>
                      <a:pt x="1332347" y="645049"/>
                      <a:pt x="1300385" y="619815"/>
                      <a:pt x="1267861" y="619815"/>
                    </a:cubicBezTo>
                    <a:cubicBezTo>
                      <a:pt x="1164682" y="619815"/>
                      <a:pt x="1164682" y="619815"/>
                      <a:pt x="1164682" y="619815"/>
                    </a:cubicBezTo>
                    <a:cubicBezTo>
                      <a:pt x="1125991" y="619815"/>
                      <a:pt x="1100196" y="645610"/>
                      <a:pt x="1100196" y="683741"/>
                    </a:cubicBezTo>
                    <a:cubicBezTo>
                      <a:pt x="1100196" y="1088043"/>
                      <a:pt x="1100196" y="1088043"/>
                      <a:pt x="1100196" y="1088043"/>
                    </a:cubicBezTo>
                    <a:lnTo>
                      <a:pt x="1094028" y="1088043"/>
                    </a:lnTo>
                    <a:cubicBezTo>
                      <a:pt x="1094028" y="754396"/>
                      <a:pt x="1094028" y="754396"/>
                      <a:pt x="1094028" y="754396"/>
                    </a:cubicBezTo>
                    <a:cubicBezTo>
                      <a:pt x="1094028" y="728601"/>
                      <a:pt x="1068233" y="702807"/>
                      <a:pt x="1042438" y="702807"/>
                    </a:cubicBezTo>
                    <a:cubicBezTo>
                      <a:pt x="958886" y="702807"/>
                      <a:pt x="958886" y="702807"/>
                      <a:pt x="958886" y="702807"/>
                    </a:cubicBezTo>
                    <a:cubicBezTo>
                      <a:pt x="926924" y="702807"/>
                      <a:pt x="901129" y="728601"/>
                      <a:pt x="901129" y="754396"/>
                    </a:cubicBezTo>
                    <a:cubicBezTo>
                      <a:pt x="901129" y="857014"/>
                      <a:pt x="901129" y="857014"/>
                      <a:pt x="901129" y="857014"/>
                    </a:cubicBezTo>
                    <a:cubicBezTo>
                      <a:pt x="882063" y="812153"/>
                      <a:pt x="836642" y="786359"/>
                      <a:pt x="785053" y="786359"/>
                    </a:cubicBezTo>
                    <a:cubicBezTo>
                      <a:pt x="714398" y="786359"/>
                      <a:pt x="656080" y="844116"/>
                      <a:pt x="656080" y="914771"/>
                    </a:cubicBezTo>
                    <a:cubicBezTo>
                      <a:pt x="656080" y="1088043"/>
                      <a:pt x="656080" y="1088043"/>
                      <a:pt x="656080" y="1088043"/>
                    </a:cubicBezTo>
                    <a:cubicBezTo>
                      <a:pt x="276451" y="1088043"/>
                      <a:pt x="44860" y="1088043"/>
                      <a:pt x="44860" y="1088043"/>
                    </a:cubicBezTo>
                    <a:cubicBezTo>
                      <a:pt x="19066" y="1088043"/>
                      <a:pt x="0" y="1107109"/>
                      <a:pt x="0" y="1132904"/>
                    </a:cubicBezTo>
                    <a:cubicBezTo>
                      <a:pt x="0" y="1158698"/>
                      <a:pt x="19066" y="1177764"/>
                      <a:pt x="44860" y="1177764"/>
                    </a:cubicBezTo>
                    <a:cubicBezTo>
                      <a:pt x="463181" y="1177764"/>
                      <a:pt x="463181" y="1177764"/>
                      <a:pt x="463181" y="1177764"/>
                    </a:cubicBezTo>
                    <a:cubicBezTo>
                      <a:pt x="656080" y="1177764"/>
                      <a:pt x="656080" y="1177764"/>
                      <a:pt x="656080" y="1177764"/>
                    </a:cubicBezTo>
                    <a:cubicBezTo>
                      <a:pt x="656080" y="1389728"/>
                      <a:pt x="656080" y="1389728"/>
                      <a:pt x="656080" y="1389728"/>
                    </a:cubicBezTo>
                    <a:cubicBezTo>
                      <a:pt x="656080" y="1460383"/>
                      <a:pt x="713838" y="1518141"/>
                      <a:pt x="785053" y="1518141"/>
                    </a:cubicBezTo>
                    <a:cubicBezTo>
                      <a:pt x="836642" y="1518141"/>
                      <a:pt x="881503" y="1492346"/>
                      <a:pt x="901129" y="1454215"/>
                    </a:cubicBezTo>
                    <a:cubicBezTo>
                      <a:pt x="901129" y="1511972"/>
                      <a:pt x="901129" y="1511972"/>
                      <a:pt x="901129" y="1511972"/>
                    </a:cubicBezTo>
                    <a:cubicBezTo>
                      <a:pt x="901129" y="1537767"/>
                      <a:pt x="926924" y="1563561"/>
                      <a:pt x="958886" y="1563561"/>
                    </a:cubicBezTo>
                    <a:cubicBezTo>
                      <a:pt x="1042438" y="1563561"/>
                      <a:pt x="1042438" y="1563561"/>
                      <a:pt x="1042438" y="1563561"/>
                    </a:cubicBezTo>
                    <a:cubicBezTo>
                      <a:pt x="1068233" y="1563561"/>
                      <a:pt x="1094028" y="1537767"/>
                      <a:pt x="1094028" y="1511972"/>
                    </a:cubicBezTo>
                    <a:cubicBezTo>
                      <a:pt x="1094028" y="1178325"/>
                      <a:pt x="1094028" y="1178325"/>
                      <a:pt x="1094028" y="1178325"/>
                    </a:cubicBezTo>
                    <a:cubicBezTo>
                      <a:pt x="1100196" y="1178325"/>
                      <a:pt x="1100196" y="1178325"/>
                      <a:pt x="1100196" y="1178325"/>
                    </a:cubicBezTo>
                    <a:cubicBezTo>
                      <a:pt x="1100196" y="1582627"/>
                      <a:pt x="1100196" y="1582627"/>
                      <a:pt x="1100196" y="1582627"/>
                    </a:cubicBezTo>
                    <a:cubicBezTo>
                      <a:pt x="1100196" y="1621319"/>
                      <a:pt x="1125991" y="1646553"/>
                      <a:pt x="1164682" y="1646553"/>
                    </a:cubicBezTo>
                    <a:cubicBezTo>
                      <a:pt x="1267861" y="1646553"/>
                      <a:pt x="1267861" y="1646553"/>
                      <a:pt x="1267861" y="1646553"/>
                    </a:cubicBezTo>
                    <a:cubicBezTo>
                      <a:pt x="1299824" y="1646553"/>
                      <a:pt x="1332347" y="1620758"/>
                      <a:pt x="1332347" y="1582627"/>
                    </a:cubicBezTo>
                    <a:cubicBezTo>
                      <a:pt x="1332347" y="1178325"/>
                      <a:pt x="1332347" y="1178325"/>
                      <a:pt x="1332347" y="1178325"/>
                    </a:cubicBezTo>
                    <a:cubicBezTo>
                      <a:pt x="1667117" y="1178325"/>
                      <a:pt x="1667117" y="1178325"/>
                      <a:pt x="1667117" y="1178325"/>
                    </a:cubicBezTo>
                    <a:cubicBezTo>
                      <a:pt x="1660948" y="1197390"/>
                      <a:pt x="1660948" y="1217017"/>
                      <a:pt x="1667117" y="1229914"/>
                    </a:cubicBezTo>
                    <a:cubicBezTo>
                      <a:pt x="1673285" y="1248979"/>
                      <a:pt x="1680014" y="1274774"/>
                      <a:pt x="1692911" y="1332532"/>
                    </a:cubicBezTo>
                    <a:cubicBezTo>
                      <a:pt x="1699079" y="1345429"/>
                      <a:pt x="1705808" y="1364494"/>
                      <a:pt x="1711977" y="1384121"/>
                    </a:cubicBezTo>
                    <a:cubicBezTo>
                      <a:pt x="1756837" y="1480570"/>
                      <a:pt x="1731042" y="1634216"/>
                      <a:pt x="1769734" y="1743563"/>
                    </a:cubicBezTo>
                    <a:cubicBezTo>
                      <a:pt x="1775902" y="1762628"/>
                      <a:pt x="1775902" y="1782255"/>
                      <a:pt x="1775902" y="1795152"/>
                    </a:cubicBezTo>
                    <a:cubicBezTo>
                      <a:pt x="1788800" y="1897770"/>
                      <a:pt x="1801697" y="1987490"/>
                      <a:pt x="1827492" y="2045248"/>
                    </a:cubicBezTo>
                    <a:cubicBezTo>
                      <a:pt x="1879081" y="2179828"/>
                      <a:pt x="1943567" y="2327867"/>
                      <a:pt x="1981699" y="2346932"/>
                    </a:cubicBezTo>
                    <a:cubicBezTo>
                      <a:pt x="2020390" y="2365998"/>
                      <a:pt x="2084877" y="2346932"/>
                      <a:pt x="2116840" y="2340764"/>
                    </a:cubicBezTo>
                    <a:cubicBezTo>
                      <a:pt x="2155532" y="2340764"/>
                      <a:pt x="2200392" y="2302072"/>
                      <a:pt x="2277776" y="2257212"/>
                    </a:cubicBezTo>
                    <a:cubicBezTo>
                      <a:pt x="2348431" y="2212352"/>
                      <a:pt x="2490301" y="2083940"/>
                      <a:pt x="2541890" y="2019453"/>
                    </a:cubicBezTo>
                    <a:cubicBezTo>
                      <a:pt x="2593479" y="1948798"/>
                      <a:pt x="2606377" y="1859078"/>
                      <a:pt x="2606377" y="1859078"/>
                    </a:cubicBezTo>
                    <a:cubicBezTo>
                      <a:pt x="2619274" y="1884872"/>
                      <a:pt x="2619274" y="1884872"/>
                      <a:pt x="2619274" y="1884872"/>
                    </a:cubicBezTo>
                    <a:cubicBezTo>
                      <a:pt x="2619274" y="1884872"/>
                      <a:pt x="2619274" y="1903938"/>
                      <a:pt x="2619274" y="1910667"/>
                    </a:cubicBezTo>
                    <a:cubicBezTo>
                      <a:pt x="2619274" y="1910667"/>
                      <a:pt x="2651237" y="1955527"/>
                      <a:pt x="2651237" y="1981322"/>
                    </a:cubicBezTo>
                    <a:cubicBezTo>
                      <a:pt x="2657405" y="2013285"/>
                      <a:pt x="2657405" y="2020014"/>
                      <a:pt x="2670302" y="2039079"/>
                    </a:cubicBezTo>
                    <a:cubicBezTo>
                      <a:pt x="2676471" y="2051977"/>
                      <a:pt x="2683200" y="2051977"/>
                      <a:pt x="2696097" y="2096837"/>
                    </a:cubicBezTo>
                    <a:cubicBezTo>
                      <a:pt x="2708994" y="2141697"/>
                      <a:pt x="2721892" y="2219081"/>
                      <a:pt x="2721892" y="2225249"/>
                    </a:cubicBezTo>
                    <a:cubicBezTo>
                      <a:pt x="2721892" y="2238146"/>
                      <a:pt x="2728060" y="2263941"/>
                      <a:pt x="2734789" y="2308801"/>
                    </a:cubicBezTo>
                    <a:cubicBezTo>
                      <a:pt x="2747686" y="2353661"/>
                      <a:pt x="2734789" y="2347493"/>
                      <a:pt x="2734789" y="2372727"/>
                    </a:cubicBezTo>
                    <a:cubicBezTo>
                      <a:pt x="2728621" y="2398522"/>
                      <a:pt x="2734789" y="2417587"/>
                      <a:pt x="2734789" y="2462447"/>
                    </a:cubicBezTo>
                    <a:cubicBezTo>
                      <a:pt x="2734789" y="2475345"/>
                      <a:pt x="2734789" y="2481513"/>
                      <a:pt x="2734789" y="2494410"/>
                    </a:cubicBezTo>
                    <a:cubicBezTo>
                      <a:pt x="2734789" y="2507308"/>
                      <a:pt x="2734789" y="2520205"/>
                      <a:pt x="2734789" y="2526373"/>
                    </a:cubicBezTo>
                    <a:cubicBezTo>
                      <a:pt x="2734789" y="2539270"/>
                      <a:pt x="2721892" y="2558336"/>
                      <a:pt x="2728621" y="2558336"/>
                    </a:cubicBezTo>
                    <a:cubicBezTo>
                      <a:pt x="2722452" y="2590299"/>
                      <a:pt x="2689929" y="2622262"/>
                      <a:pt x="2734789" y="2635159"/>
                    </a:cubicBezTo>
                    <a:cubicBezTo>
                      <a:pt x="2721892" y="2641327"/>
                      <a:pt x="2715723" y="2648056"/>
                      <a:pt x="2708994" y="2654225"/>
                    </a:cubicBezTo>
                    <a:cubicBezTo>
                      <a:pt x="2702826" y="2654225"/>
                      <a:pt x="2702826" y="2660393"/>
                      <a:pt x="2702826" y="2667122"/>
                    </a:cubicBezTo>
                    <a:cubicBezTo>
                      <a:pt x="2708994" y="2724879"/>
                      <a:pt x="2657966" y="2776469"/>
                      <a:pt x="2683760" y="2827497"/>
                    </a:cubicBezTo>
                    <a:cubicBezTo>
                      <a:pt x="2683760" y="2801702"/>
                      <a:pt x="2683760" y="2801702"/>
                      <a:pt x="2683760" y="2801702"/>
                    </a:cubicBezTo>
                    <a:cubicBezTo>
                      <a:pt x="2683760" y="2827497"/>
                      <a:pt x="2683760" y="2853292"/>
                      <a:pt x="2683760" y="2885255"/>
                    </a:cubicBezTo>
                    <a:cubicBezTo>
                      <a:pt x="2683760" y="2891423"/>
                      <a:pt x="2677592" y="2898152"/>
                      <a:pt x="2677592" y="2904320"/>
                    </a:cubicBezTo>
                    <a:cubicBezTo>
                      <a:pt x="2677592" y="2910488"/>
                      <a:pt x="2677592" y="2923386"/>
                      <a:pt x="2677592" y="2936283"/>
                    </a:cubicBezTo>
                    <a:cubicBezTo>
                      <a:pt x="2671424" y="2949180"/>
                      <a:pt x="2671424" y="2962078"/>
                      <a:pt x="2664695" y="2968246"/>
                    </a:cubicBezTo>
                    <a:cubicBezTo>
                      <a:pt x="2658527" y="2994041"/>
                      <a:pt x="2651798" y="3013106"/>
                      <a:pt x="2645629" y="3032172"/>
                    </a:cubicBezTo>
                    <a:cubicBezTo>
                      <a:pt x="2639461" y="3038340"/>
                      <a:pt x="2639461" y="3045069"/>
                      <a:pt x="2632732" y="3057966"/>
                    </a:cubicBezTo>
                    <a:cubicBezTo>
                      <a:pt x="2626564" y="3070863"/>
                      <a:pt x="2619835" y="3083761"/>
                      <a:pt x="2613666" y="3102826"/>
                    </a:cubicBezTo>
                    <a:cubicBezTo>
                      <a:pt x="2632732" y="3051237"/>
                      <a:pt x="2619835" y="3077032"/>
                      <a:pt x="2600769" y="3121892"/>
                    </a:cubicBezTo>
                    <a:cubicBezTo>
                      <a:pt x="2613666" y="3089929"/>
                      <a:pt x="2594601" y="3121892"/>
                      <a:pt x="2581704" y="3147687"/>
                    </a:cubicBezTo>
                    <a:cubicBezTo>
                      <a:pt x="2587872" y="3141518"/>
                      <a:pt x="2568806" y="3166752"/>
                      <a:pt x="2562638" y="3173481"/>
                    </a:cubicBezTo>
                    <a:cubicBezTo>
                      <a:pt x="2556470" y="3199276"/>
                      <a:pt x="2549741" y="3225070"/>
                      <a:pt x="2543572" y="3250304"/>
                    </a:cubicBezTo>
                    <a:cubicBezTo>
                      <a:pt x="2524507" y="3320959"/>
                      <a:pt x="2524507" y="3455540"/>
                      <a:pt x="2511610" y="3532923"/>
                    </a:cubicBezTo>
                    <a:cubicBezTo>
                      <a:pt x="2511610" y="3539092"/>
                      <a:pt x="2511610" y="3545821"/>
                      <a:pt x="2511610" y="3551989"/>
                    </a:cubicBezTo>
                    <a:cubicBezTo>
                      <a:pt x="2530675" y="3622644"/>
                      <a:pt x="2453852" y="3674233"/>
                      <a:pt x="2460020" y="3712364"/>
                    </a:cubicBezTo>
                    <a:cubicBezTo>
                      <a:pt x="2466189" y="3718532"/>
                      <a:pt x="2472917" y="3718532"/>
                      <a:pt x="2479086" y="3725261"/>
                    </a:cubicBezTo>
                    <a:cubicBezTo>
                      <a:pt x="2447123" y="3738159"/>
                      <a:pt x="2460020" y="3763953"/>
                      <a:pt x="2472917" y="3789187"/>
                    </a:cubicBezTo>
                    <a:cubicBezTo>
                      <a:pt x="2460020" y="3802084"/>
                      <a:pt x="2466749" y="3827879"/>
                      <a:pt x="2466749" y="3853113"/>
                    </a:cubicBezTo>
                    <a:cubicBezTo>
                      <a:pt x="2466749" y="3872178"/>
                      <a:pt x="2466749" y="3891805"/>
                      <a:pt x="2466749" y="3917039"/>
                    </a:cubicBezTo>
                    <a:cubicBezTo>
                      <a:pt x="2460581" y="3929936"/>
                      <a:pt x="2460581" y="3942833"/>
                      <a:pt x="2460581" y="3955731"/>
                    </a:cubicBezTo>
                    <a:cubicBezTo>
                      <a:pt x="2454413" y="3981525"/>
                      <a:pt x="2447684" y="4007320"/>
                      <a:pt x="2441516" y="4032553"/>
                    </a:cubicBezTo>
                    <a:cubicBezTo>
                      <a:pt x="2435347" y="4051619"/>
                      <a:pt x="2389926" y="4103208"/>
                      <a:pt x="2428618" y="4103208"/>
                    </a:cubicBezTo>
                    <a:cubicBezTo>
                      <a:pt x="2383758" y="4135171"/>
                      <a:pt x="2357963" y="4154798"/>
                      <a:pt x="2409553" y="4167134"/>
                    </a:cubicBezTo>
                    <a:cubicBezTo>
                      <a:pt x="2390487" y="4173302"/>
                      <a:pt x="2383758" y="4173302"/>
                      <a:pt x="2377590" y="4180032"/>
                    </a:cubicBezTo>
                    <a:cubicBezTo>
                      <a:pt x="2371421" y="4186200"/>
                      <a:pt x="2371421" y="4192929"/>
                      <a:pt x="2377590" y="4199097"/>
                    </a:cubicBezTo>
                    <a:cubicBezTo>
                      <a:pt x="2403384" y="4263023"/>
                      <a:pt x="2377590" y="4340407"/>
                      <a:pt x="2409553" y="4391435"/>
                    </a:cubicBezTo>
                    <a:cubicBezTo>
                      <a:pt x="2409553" y="4397604"/>
                      <a:pt x="2415721" y="4397604"/>
                      <a:pt x="2415721" y="4404333"/>
                    </a:cubicBezTo>
                    <a:cubicBezTo>
                      <a:pt x="2454413" y="4449193"/>
                      <a:pt x="2486376" y="4449193"/>
                      <a:pt x="2486376" y="4449193"/>
                    </a:cubicBezTo>
                    <a:cubicBezTo>
                      <a:pt x="2486376" y="4449193"/>
                      <a:pt x="2486376" y="4468258"/>
                      <a:pt x="2492544" y="4532745"/>
                    </a:cubicBezTo>
                    <a:cubicBezTo>
                      <a:pt x="2498712" y="4596671"/>
                      <a:pt x="2492544" y="4828261"/>
                      <a:pt x="2460581" y="4943776"/>
                    </a:cubicBezTo>
                    <a:cubicBezTo>
                      <a:pt x="2428618" y="5059291"/>
                      <a:pt x="2344505" y="5226395"/>
                      <a:pt x="2325440" y="5418733"/>
                    </a:cubicBezTo>
                    <a:cubicBezTo>
                      <a:pt x="2306374" y="5611071"/>
                      <a:pt x="2344505" y="6111823"/>
                      <a:pt x="2344505" y="6111823"/>
                    </a:cubicBezTo>
                    <a:cubicBezTo>
                      <a:pt x="2344505" y="6111823"/>
                      <a:pt x="2338337" y="6111823"/>
                      <a:pt x="2331608" y="6111823"/>
                    </a:cubicBezTo>
                    <a:cubicBezTo>
                      <a:pt x="2331608" y="6117991"/>
                      <a:pt x="2331608" y="6117991"/>
                      <a:pt x="2331608" y="6130889"/>
                    </a:cubicBezTo>
                    <a:cubicBezTo>
                      <a:pt x="2325440" y="6143786"/>
                      <a:pt x="2318711" y="6220609"/>
                      <a:pt x="2318711" y="6220609"/>
                    </a:cubicBezTo>
                    <a:cubicBezTo>
                      <a:pt x="2318711" y="6220609"/>
                      <a:pt x="2286748" y="6214440"/>
                      <a:pt x="2260953" y="6239674"/>
                    </a:cubicBezTo>
                    <a:cubicBezTo>
                      <a:pt x="2241888" y="6265469"/>
                      <a:pt x="2248056" y="6278366"/>
                      <a:pt x="2235159" y="6284534"/>
                    </a:cubicBezTo>
                    <a:cubicBezTo>
                      <a:pt x="2222261" y="6297432"/>
                      <a:pt x="2203196" y="6310330"/>
                      <a:pt x="2190298" y="6342292"/>
                    </a:cubicBezTo>
                    <a:cubicBezTo>
                      <a:pt x="2184130" y="6355190"/>
                      <a:pt x="2171233" y="6393881"/>
                      <a:pt x="2158336" y="6425844"/>
                    </a:cubicBezTo>
                    <a:cubicBezTo>
                      <a:pt x="2152167" y="6438741"/>
                      <a:pt x="2152167" y="6451639"/>
                      <a:pt x="2145438" y="6457807"/>
                    </a:cubicBezTo>
                    <a:cubicBezTo>
                      <a:pt x="2139270" y="6470705"/>
                      <a:pt x="2139270" y="6483602"/>
                      <a:pt x="2132541" y="6496499"/>
                    </a:cubicBezTo>
                    <a:cubicBezTo>
                      <a:pt x="2126373" y="6509397"/>
                      <a:pt x="2113475" y="6522294"/>
                      <a:pt x="2106746" y="6528462"/>
                    </a:cubicBezTo>
                    <a:cubicBezTo>
                      <a:pt x="2093849" y="6541359"/>
                      <a:pt x="2080952" y="6547527"/>
                      <a:pt x="2068054" y="6554257"/>
                    </a:cubicBezTo>
                    <a:cubicBezTo>
                      <a:pt x="2029363" y="6573322"/>
                      <a:pt x="1997400" y="6599117"/>
                      <a:pt x="1971605" y="6631080"/>
                    </a:cubicBezTo>
                    <a:cubicBezTo>
                      <a:pt x="1965437" y="6637248"/>
                      <a:pt x="1958708" y="6650145"/>
                      <a:pt x="1952539" y="6663042"/>
                    </a:cubicBezTo>
                    <a:cubicBezTo>
                      <a:pt x="1939642" y="6675940"/>
                      <a:pt x="1933474" y="6688837"/>
                      <a:pt x="1933474" y="6701734"/>
                    </a:cubicBezTo>
                    <a:cubicBezTo>
                      <a:pt x="1927306" y="6714632"/>
                      <a:pt x="1927306" y="6727529"/>
                      <a:pt x="1927306" y="6740426"/>
                    </a:cubicBezTo>
                    <a:cubicBezTo>
                      <a:pt x="1927306" y="6887904"/>
                      <a:pt x="2107307" y="6862671"/>
                      <a:pt x="2197588" y="6830147"/>
                    </a:cubicBezTo>
                    <a:cubicBezTo>
                      <a:pt x="2210486" y="6830147"/>
                      <a:pt x="2223383" y="6823979"/>
                      <a:pt x="2236280" y="6817249"/>
                    </a:cubicBezTo>
                    <a:cubicBezTo>
                      <a:pt x="2249177" y="6810520"/>
                      <a:pt x="2262075" y="6804352"/>
                      <a:pt x="2274972" y="6798184"/>
                    </a:cubicBezTo>
                    <a:cubicBezTo>
                      <a:pt x="2306935" y="6772389"/>
                      <a:pt x="2339459" y="6746594"/>
                      <a:pt x="2371421" y="6714632"/>
                    </a:cubicBezTo>
                    <a:cubicBezTo>
                      <a:pt x="2384319" y="6714632"/>
                      <a:pt x="2390487" y="6708464"/>
                      <a:pt x="2403384" y="6701734"/>
                    </a:cubicBezTo>
                    <a:cubicBezTo>
                      <a:pt x="2448244" y="6682669"/>
                      <a:pt x="2493665" y="6663042"/>
                      <a:pt x="2545255" y="6637808"/>
                    </a:cubicBezTo>
                    <a:cubicBezTo>
                      <a:pt x="2558152" y="6637808"/>
                      <a:pt x="2571049" y="6631640"/>
                      <a:pt x="2577217" y="6624912"/>
                    </a:cubicBezTo>
                    <a:cubicBezTo>
                      <a:pt x="2654601" y="6548088"/>
                      <a:pt x="2558152" y="6464537"/>
                      <a:pt x="2558152" y="6374816"/>
                    </a:cubicBezTo>
                    <a:cubicBezTo>
                      <a:pt x="2558152" y="6361919"/>
                      <a:pt x="2551984" y="6355750"/>
                      <a:pt x="2551984" y="6342853"/>
                    </a:cubicBezTo>
                    <a:cubicBezTo>
                      <a:pt x="2551984" y="6329956"/>
                      <a:pt x="2551984" y="6317058"/>
                      <a:pt x="2551984" y="6304161"/>
                    </a:cubicBezTo>
                    <a:cubicBezTo>
                      <a:pt x="2551984" y="6291264"/>
                      <a:pt x="2551984" y="6278366"/>
                      <a:pt x="2545815" y="6265469"/>
                    </a:cubicBezTo>
                    <a:cubicBezTo>
                      <a:pt x="2545815" y="6252572"/>
                      <a:pt x="2551984" y="6246404"/>
                      <a:pt x="2551984" y="6233506"/>
                    </a:cubicBezTo>
                    <a:cubicBezTo>
                      <a:pt x="2551984" y="6220609"/>
                      <a:pt x="2551984" y="6207712"/>
                      <a:pt x="2551984" y="6194814"/>
                    </a:cubicBezTo>
                    <a:cubicBezTo>
                      <a:pt x="2558152" y="6175749"/>
                      <a:pt x="2558152" y="6156123"/>
                      <a:pt x="2558152" y="6149954"/>
                    </a:cubicBezTo>
                    <a:cubicBezTo>
                      <a:pt x="2551984" y="6143786"/>
                      <a:pt x="2551984" y="6143786"/>
                      <a:pt x="2551984" y="6143786"/>
                    </a:cubicBezTo>
                    <a:cubicBezTo>
                      <a:pt x="2551984" y="6143786"/>
                      <a:pt x="2571049" y="6034439"/>
                      <a:pt x="2596844" y="5931822"/>
                    </a:cubicBezTo>
                    <a:cubicBezTo>
                      <a:pt x="2596844" y="5918924"/>
                      <a:pt x="2596844" y="5912756"/>
                      <a:pt x="2603012" y="5906027"/>
                    </a:cubicBezTo>
                    <a:cubicBezTo>
                      <a:pt x="2680396" y="5751820"/>
                      <a:pt x="2757219" y="5623408"/>
                      <a:pt x="2763948" y="5443967"/>
                    </a:cubicBezTo>
                    <a:cubicBezTo>
                      <a:pt x="2763948" y="5431070"/>
                      <a:pt x="2770116" y="5418173"/>
                      <a:pt x="2770116" y="5399107"/>
                    </a:cubicBezTo>
                    <a:cubicBezTo>
                      <a:pt x="2776284" y="5276863"/>
                      <a:pt x="2770116" y="5123217"/>
                      <a:pt x="2783014" y="5090693"/>
                    </a:cubicBezTo>
                    <a:cubicBezTo>
                      <a:pt x="2795911" y="5045833"/>
                      <a:pt x="2814976" y="5032936"/>
                      <a:pt x="2860397" y="4956113"/>
                    </a:cubicBezTo>
                    <a:cubicBezTo>
                      <a:pt x="2886192" y="4904523"/>
                      <a:pt x="2911986" y="4763775"/>
                      <a:pt x="2931052" y="4660596"/>
                    </a:cubicBezTo>
                    <a:cubicBezTo>
                      <a:pt x="2931052" y="4660596"/>
                      <a:pt x="2931052" y="4654428"/>
                      <a:pt x="2931052" y="4647699"/>
                    </a:cubicBezTo>
                    <a:cubicBezTo>
                      <a:pt x="2943949" y="4596110"/>
                      <a:pt x="2943949" y="4545081"/>
                      <a:pt x="3014604" y="4532184"/>
                    </a:cubicBezTo>
                    <a:cubicBezTo>
                      <a:pt x="3014604" y="4532184"/>
                      <a:pt x="3020773" y="4532184"/>
                      <a:pt x="3027502" y="4532184"/>
                    </a:cubicBezTo>
                    <a:cubicBezTo>
                      <a:pt x="3117783" y="4519287"/>
                      <a:pt x="3079091" y="4390874"/>
                      <a:pt x="3123951" y="4352182"/>
                    </a:cubicBezTo>
                    <a:cubicBezTo>
                      <a:pt x="3130119" y="4339285"/>
                      <a:pt x="3130119" y="4333117"/>
                      <a:pt x="3136848" y="4320220"/>
                    </a:cubicBezTo>
                    <a:cubicBezTo>
                      <a:pt x="3143016" y="4307322"/>
                      <a:pt x="3149746" y="4301154"/>
                      <a:pt x="3155914" y="4288257"/>
                    </a:cubicBezTo>
                    <a:cubicBezTo>
                      <a:pt x="3233298" y="4166013"/>
                      <a:pt x="3278158" y="4031432"/>
                      <a:pt x="3329747" y="3903020"/>
                    </a:cubicBezTo>
                    <a:cubicBezTo>
                      <a:pt x="3432925" y="3979843"/>
                      <a:pt x="3400402" y="4108255"/>
                      <a:pt x="3451991" y="4191807"/>
                    </a:cubicBezTo>
                    <a:cubicBezTo>
                      <a:pt x="3458159" y="4204705"/>
                      <a:pt x="3458159" y="4217602"/>
                      <a:pt x="3464888" y="4230499"/>
                    </a:cubicBezTo>
                    <a:cubicBezTo>
                      <a:pt x="3471057" y="4236668"/>
                      <a:pt x="3477786" y="4249565"/>
                      <a:pt x="3483954" y="4262462"/>
                    </a:cubicBezTo>
                    <a:cubicBezTo>
                      <a:pt x="3483954" y="4268631"/>
                      <a:pt x="3490122" y="4281528"/>
                      <a:pt x="3496851" y="4288257"/>
                    </a:cubicBezTo>
                    <a:cubicBezTo>
                      <a:pt x="3515917" y="4307322"/>
                      <a:pt x="3528814" y="4333117"/>
                      <a:pt x="3535543" y="4358911"/>
                    </a:cubicBezTo>
                    <a:cubicBezTo>
                      <a:pt x="3541711" y="4371809"/>
                      <a:pt x="3541711" y="4377977"/>
                      <a:pt x="3548440" y="4384706"/>
                    </a:cubicBezTo>
                    <a:cubicBezTo>
                      <a:pt x="3542272" y="4416669"/>
                      <a:pt x="3548440" y="4436295"/>
                      <a:pt x="3561338" y="4455361"/>
                    </a:cubicBezTo>
                    <a:cubicBezTo>
                      <a:pt x="3561338" y="4461529"/>
                      <a:pt x="3567506" y="4468258"/>
                      <a:pt x="3567506" y="4474427"/>
                    </a:cubicBezTo>
                    <a:cubicBezTo>
                      <a:pt x="3586572" y="4487324"/>
                      <a:pt x="3612366" y="4500221"/>
                      <a:pt x="3631992" y="4513118"/>
                    </a:cubicBezTo>
                    <a:cubicBezTo>
                      <a:pt x="3638161" y="4513118"/>
                      <a:pt x="3644890" y="4519287"/>
                      <a:pt x="3651058" y="4519287"/>
                    </a:cubicBezTo>
                    <a:cubicBezTo>
                      <a:pt x="3741339" y="4545081"/>
                      <a:pt x="3715545" y="4647699"/>
                      <a:pt x="3747507" y="4724522"/>
                    </a:cubicBezTo>
                    <a:lnTo>
                      <a:pt x="3747507" y="4730690"/>
                    </a:lnTo>
                    <a:cubicBezTo>
                      <a:pt x="3760405" y="4814242"/>
                      <a:pt x="3779470" y="4923028"/>
                      <a:pt x="3792367" y="4948823"/>
                    </a:cubicBezTo>
                    <a:cubicBezTo>
                      <a:pt x="3837228" y="5032375"/>
                      <a:pt x="3856854" y="5038543"/>
                      <a:pt x="3869752" y="5083403"/>
                    </a:cubicBezTo>
                    <a:cubicBezTo>
                      <a:pt x="3882649" y="5122095"/>
                      <a:pt x="3869752" y="5314433"/>
                      <a:pt x="3888817" y="5442846"/>
                    </a:cubicBezTo>
                    <a:cubicBezTo>
                      <a:pt x="3888817" y="5455743"/>
                      <a:pt x="3894985" y="5468640"/>
                      <a:pt x="3894985" y="5481538"/>
                    </a:cubicBezTo>
                    <a:cubicBezTo>
                      <a:pt x="3901154" y="5520230"/>
                      <a:pt x="3907883" y="5558361"/>
                      <a:pt x="3920780" y="5590884"/>
                    </a:cubicBezTo>
                    <a:cubicBezTo>
                      <a:pt x="3926948" y="5603781"/>
                      <a:pt x="3933677" y="5616679"/>
                      <a:pt x="3939846" y="5629576"/>
                    </a:cubicBezTo>
                    <a:cubicBezTo>
                      <a:pt x="3965640" y="5719297"/>
                      <a:pt x="4068819" y="5796680"/>
                      <a:pt x="4055921" y="5925092"/>
                    </a:cubicBezTo>
                    <a:cubicBezTo>
                      <a:pt x="4062090" y="5931261"/>
                      <a:pt x="4062090" y="5944158"/>
                      <a:pt x="4062090" y="5950887"/>
                    </a:cubicBezTo>
                    <a:cubicBezTo>
                      <a:pt x="4087884" y="6047337"/>
                      <a:pt x="4100781" y="6137057"/>
                      <a:pt x="4100781" y="6137057"/>
                    </a:cubicBezTo>
                    <a:cubicBezTo>
                      <a:pt x="4100781" y="6137057"/>
                      <a:pt x="4100781" y="6137057"/>
                      <a:pt x="4094613" y="6149954"/>
                    </a:cubicBezTo>
                    <a:cubicBezTo>
                      <a:pt x="4094613" y="6149954"/>
                      <a:pt x="4094613" y="6169020"/>
                      <a:pt x="4100781" y="6194814"/>
                    </a:cubicBezTo>
                    <a:cubicBezTo>
                      <a:pt x="4132744" y="6329395"/>
                      <a:pt x="4087884" y="6464537"/>
                      <a:pt x="4094613" y="6586219"/>
                    </a:cubicBezTo>
                    <a:cubicBezTo>
                      <a:pt x="4100781" y="6612014"/>
                      <a:pt x="4107510" y="6631080"/>
                      <a:pt x="4133305" y="6643977"/>
                    </a:cubicBezTo>
                    <a:cubicBezTo>
                      <a:pt x="4152370" y="6656874"/>
                      <a:pt x="4178165" y="6663042"/>
                      <a:pt x="4216857" y="6663042"/>
                    </a:cubicBezTo>
                    <a:cubicBezTo>
                      <a:pt x="4229754" y="6663042"/>
                      <a:pt x="4242652" y="6669211"/>
                      <a:pt x="4242652" y="6675940"/>
                    </a:cubicBezTo>
                    <a:cubicBezTo>
                      <a:pt x="4248820" y="6682108"/>
                      <a:pt x="4255549" y="6701734"/>
                      <a:pt x="4274615" y="6720800"/>
                    </a:cubicBezTo>
                    <a:cubicBezTo>
                      <a:pt x="4280783" y="6726968"/>
                      <a:pt x="4300409" y="6733698"/>
                      <a:pt x="4313307" y="6739866"/>
                    </a:cubicBezTo>
                    <a:cubicBezTo>
                      <a:pt x="4345270" y="6752763"/>
                      <a:pt x="4377793" y="6758931"/>
                      <a:pt x="4403588" y="6771828"/>
                    </a:cubicBezTo>
                    <a:cubicBezTo>
                      <a:pt x="4416485" y="6777996"/>
                      <a:pt x="4435551" y="6777996"/>
                      <a:pt x="4448448" y="6784726"/>
                    </a:cubicBezTo>
                    <a:cubicBezTo>
                      <a:pt x="4461345" y="6791455"/>
                      <a:pt x="4474243" y="6797623"/>
                      <a:pt x="4487140" y="6797623"/>
                    </a:cubicBezTo>
                    <a:cubicBezTo>
                      <a:pt x="4500037" y="6803792"/>
                      <a:pt x="4512934" y="6803792"/>
                      <a:pt x="4532000" y="6803792"/>
                    </a:cubicBezTo>
                    <a:cubicBezTo>
                      <a:pt x="4609384" y="6803792"/>
                      <a:pt x="4712001" y="6803792"/>
                      <a:pt x="4737796" y="6726968"/>
                    </a:cubicBezTo>
                    <a:cubicBezTo>
                      <a:pt x="4737796" y="6624351"/>
                      <a:pt x="4628449" y="6572761"/>
                      <a:pt x="4563963" y="6527901"/>
                    </a:cubicBezTo>
                    <a:cubicBezTo>
                      <a:pt x="4557794" y="6521733"/>
                      <a:pt x="4544897" y="6508835"/>
                      <a:pt x="4538168" y="6502107"/>
                    </a:cubicBezTo>
                    <a:cubicBezTo>
                      <a:pt x="4532000" y="6495939"/>
                      <a:pt x="4532000" y="6483041"/>
                      <a:pt x="4525271" y="6476312"/>
                    </a:cubicBezTo>
                    <a:cubicBezTo>
                      <a:pt x="4519103" y="6463415"/>
                      <a:pt x="4519103" y="6457246"/>
                      <a:pt x="4512374" y="6444349"/>
                    </a:cubicBezTo>
                    <a:cubicBezTo>
                      <a:pt x="4499476" y="6431452"/>
                      <a:pt x="4493308" y="6412386"/>
                      <a:pt x="4480411" y="6392760"/>
                    </a:cubicBezTo>
                    <a:cubicBezTo>
                      <a:pt x="4480411" y="6386592"/>
                      <a:pt x="4474243" y="6379862"/>
                      <a:pt x="4474243" y="6366965"/>
                    </a:cubicBezTo>
                    <a:cubicBezTo>
                      <a:pt x="4468074" y="6354068"/>
                      <a:pt x="4461345" y="6341171"/>
                      <a:pt x="4461345" y="6335002"/>
                    </a:cubicBezTo>
                    <a:cubicBezTo>
                      <a:pt x="4448448" y="6303040"/>
                      <a:pt x="4429382" y="6290142"/>
                      <a:pt x="4416485" y="6277245"/>
                    </a:cubicBezTo>
                    <a:cubicBezTo>
                      <a:pt x="4403588" y="6271077"/>
                      <a:pt x="4410317" y="6264348"/>
                      <a:pt x="4390690" y="6232385"/>
                    </a:cubicBezTo>
                    <a:cubicBezTo>
                      <a:pt x="4371625" y="6206590"/>
                      <a:pt x="4332933" y="6213319"/>
                      <a:pt x="4332933" y="6213319"/>
                    </a:cubicBezTo>
                    <a:cubicBezTo>
                      <a:pt x="4332933" y="6213319"/>
                      <a:pt x="4326765" y="6136496"/>
                      <a:pt x="4326765" y="6123599"/>
                    </a:cubicBezTo>
                    <a:cubicBezTo>
                      <a:pt x="4320596" y="6110701"/>
                      <a:pt x="4320596" y="6110701"/>
                      <a:pt x="4320596" y="6110701"/>
                    </a:cubicBezTo>
                    <a:cubicBezTo>
                      <a:pt x="4320596" y="6104533"/>
                      <a:pt x="4314428" y="6110701"/>
                      <a:pt x="4314428" y="6110701"/>
                    </a:cubicBezTo>
                    <a:cubicBezTo>
                      <a:pt x="4314428" y="6110701"/>
                      <a:pt x="4327325" y="5911634"/>
                      <a:pt x="4333494" y="5719297"/>
                    </a:cubicBezTo>
                    <a:cubicBezTo>
                      <a:pt x="4333494" y="5706399"/>
                      <a:pt x="4333494" y="5693502"/>
                      <a:pt x="4333494" y="5687334"/>
                    </a:cubicBezTo>
                    <a:cubicBezTo>
                      <a:pt x="4320596" y="5655371"/>
                      <a:pt x="4320596" y="5629576"/>
                      <a:pt x="4333494" y="5603781"/>
                    </a:cubicBezTo>
                    <a:cubicBezTo>
                      <a:pt x="4333494" y="5590884"/>
                      <a:pt x="4333494" y="5584716"/>
                      <a:pt x="4333494" y="5571819"/>
                    </a:cubicBezTo>
                    <a:cubicBezTo>
                      <a:pt x="4333494" y="5507893"/>
                      <a:pt x="4333494" y="5456304"/>
                      <a:pt x="4327325" y="5411444"/>
                    </a:cubicBezTo>
                    <a:cubicBezTo>
                      <a:pt x="4308260" y="5219106"/>
                      <a:pt x="4217979" y="5052001"/>
                      <a:pt x="4192184" y="4936486"/>
                    </a:cubicBezTo>
                    <a:cubicBezTo>
                      <a:pt x="4160221" y="4820971"/>
                      <a:pt x="4153492" y="4596110"/>
                      <a:pt x="4160221" y="4525455"/>
                    </a:cubicBezTo>
                    <a:cubicBezTo>
                      <a:pt x="4166389" y="4461529"/>
                      <a:pt x="4160221" y="4448632"/>
                      <a:pt x="4160221" y="4448632"/>
                    </a:cubicBezTo>
                    <a:cubicBezTo>
                      <a:pt x="4160221" y="4448632"/>
                      <a:pt x="4205081" y="4448632"/>
                      <a:pt x="4243773" y="4384706"/>
                    </a:cubicBezTo>
                    <a:cubicBezTo>
                      <a:pt x="4249942" y="4371809"/>
                      <a:pt x="4256671" y="4358911"/>
                      <a:pt x="4262839" y="4346014"/>
                    </a:cubicBezTo>
                    <a:cubicBezTo>
                      <a:pt x="4269007" y="4333117"/>
                      <a:pt x="4275736" y="4320220"/>
                      <a:pt x="4275736" y="4307322"/>
                    </a:cubicBezTo>
                    <a:cubicBezTo>
                      <a:pt x="4281905" y="4288257"/>
                      <a:pt x="4281905" y="4262462"/>
                      <a:pt x="4275736" y="4236668"/>
                    </a:cubicBezTo>
                    <a:cubicBezTo>
                      <a:pt x="4269568" y="4217602"/>
                      <a:pt x="4262839" y="4191807"/>
                      <a:pt x="4256671" y="4172742"/>
                    </a:cubicBezTo>
                    <a:cubicBezTo>
                      <a:pt x="4243773" y="4146947"/>
                      <a:pt x="4256671" y="4095919"/>
                      <a:pt x="4224708" y="4102087"/>
                    </a:cubicBezTo>
                    <a:cubicBezTo>
                      <a:pt x="4237605" y="4063395"/>
                      <a:pt x="4243773" y="4038161"/>
                      <a:pt x="4192745" y="4031432"/>
                    </a:cubicBezTo>
                    <a:cubicBezTo>
                      <a:pt x="4205642" y="4025264"/>
                      <a:pt x="4218539" y="4012367"/>
                      <a:pt x="4218539" y="4005637"/>
                    </a:cubicBezTo>
                    <a:cubicBezTo>
                      <a:pt x="4218539" y="4005637"/>
                      <a:pt x="4218539" y="3999469"/>
                      <a:pt x="4218539" y="3992740"/>
                    </a:cubicBezTo>
                    <a:cubicBezTo>
                      <a:pt x="4179847" y="3954048"/>
                      <a:pt x="4179847" y="3877225"/>
                      <a:pt x="4173679" y="3832365"/>
                    </a:cubicBezTo>
                    <a:cubicBezTo>
                      <a:pt x="4173679" y="3826197"/>
                      <a:pt x="4173679" y="3826197"/>
                      <a:pt x="4173679" y="3819468"/>
                    </a:cubicBezTo>
                    <a:cubicBezTo>
                      <a:pt x="4173679" y="3813299"/>
                      <a:pt x="4173679" y="3806570"/>
                      <a:pt x="4173679" y="3806570"/>
                    </a:cubicBezTo>
                    <a:cubicBezTo>
                      <a:pt x="4173679" y="3793673"/>
                      <a:pt x="4173679" y="3780776"/>
                      <a:pt x="4173679" y="3767879"/>
                    </a:cubicBezTo>
                    <a:cubicBezTo>
                      <a:pt x="4173679" y="3742084"/>
                      <a:pt x="4167511" y="3723019"/>
                      <a:pt x="4160782" y="3697224"/>
                    </a:cubicBezTo>
                    <a:cubicBezTo>
                      <a:pt x="4160782" y="3678158"/>
                      <a:pt x="4166950" y="3639466"/>
                      <a:pt x="4147885" y="3633298"/>
                    </a:cubicBezTo>
                    <a:cubicBezTo>
                      <a:pt x="4147885" y="3620401"/>
                      <a:pt x="4154053" y="3607503"/>
                      <a:pt x="4154053" y="3601335"/>
                    </a:cubicBezTo>
                    <a:cubicBezTo>
                      <a:pt x="4154053" y="3543578"/>
                      <a:pt x="4128258" y="3491989"/>
                      <a:pt x="4128258" y="3440960"/>
                    </a:cubicBezTo>
                    <a:cubicBezTo>
                      <a:pt x="4128258" y="3421894"/>
                      <a:pt x="4128258" y="3408997"/>
                      <a:pt x="4128258" y="3396100"/>
                    </a:cubicBezTo>
                    <a:cubicBezTo>
                      <a:pt x="4122090" y="3364137"/>
                      <a:pt x="4115361" y="3338342"/>
                      <a:pt x="4115361" y="3325445"/>
                    </a:cubicBezTo>
                    <a:cubicBezTo>
                      <a:pt x="4121529" y="3319277"/>
                      <a:pt x="4115361" y="3306379"/>
                      <a:pt x="4109192" y="3293482"/>
                    </a:cubicBezTo>
                    <a:cubicBezTo>
                      <a:pt x="4109192" y="3274417"/>
                      <a:pt x="4109192" y="3261519"/>
                      <a:pt x="4103024" y="3241893"/>
                    </a:cubicBezTo>
                    <a:cubicBezTo>
                      <a:pt x="4103024" y="3222827"/>
                      <a:pt x="4103024" y="3209930"/>
                      <a:pt x="4096856" y="3190304"/>
                    </a:cubicBezTo>
                    <a:cubicBezTo>
                      <a:pt x="4090688" y="3177406"/>
                      <a:pt x="4083959" y="3171238"/>
                      <a:pt x="4077791" y="3158341"/>
                    </a:cubicBezTo>
                    <a:cubicBezTo>
                      <a:pt x="3923584" y="3106752"/>
                      <a:pt x="4026201" y="2927311"/>
                      <a:pt x="3942649" y="2817964"/>
                    </a:cubicBezTo>
                    <a:cubicBezTo>
                      <a:pt x="3936481" y="2805067"/>
                      <a:pt x="3929752" y="2792170"/>
                      <a:pt x="3923584" y="2779272"/>
                    </a:cubicBezTo>
                    <a:cubicBezTo>
                      <a:pt x="3910686" y="2740581"/>
                      <a:pt x="3904518" y="2708618"/>
                      <a:pt x="3923584" y="2669926"/>
                    </a:cubicBezTo>
                    <a:cubicBezTo>
                      <a:pt x="3917416" y="2657028"/>
                      <a:pt x="3910686" y="2644131"/>
                      <a:pt x="3904518" y="2631234"/>
                    </a:cubicBezTo>
                    <a:cubicBezTo>
                      <a:pt x="3904518" y="2625066"/>
                      <a:pt x="3904518" y="2612168"/>
                      <a:pt x="3904518" y="2599271"/>
                    </a:cubicBezTo>
                    <a:cubicBezTo>
                      <a:pt x="3904518" y="2586374"/>
                      <a:pt x="3898350" y="2567308"/>
                      <a:pt x="3898350" y="2554411"/>
                    </a:cubicBezTo>
                    <a:cubicBezTo>
                      <a:pt x="3898350" y="2502821"/>
                      <a:pt x="3898350" y="2457961"/>
                      <a:pt x="3911247" y="2406933"/>
                    </a:cubicBezTo>
                    <a:cubicBezTo>
                      <a:pt x="3911247" y="2394036"/>
                      <a:pt x="3911247" y="2381138"/>
                      <a:pt x="3911247" y="2368241"/>
                    </a:cubicBezTo>
                    <a:cubicBezTo>
                      <a:pt x="3911247" y="2342446"/>
                      <a:pt x="3898350" y="2349175"/>
                      <a:pt x="3911247" y="2304315"/>
                    </a:cubicBezTo>
                    <a:cubicBezTo>
                      <a:pt x="3917416" y="2259455"/>
                      <a:pt x="3924144" y="2233660"/>
                      <a:pt x="3917416" y="2220763"/>
                    </a:cubicBezTo>
                    <a:cubicBezTo>
                      <a:pt x="3917416" y="2214595"/>
                      <a:pt x="3936481" y="2137211"/>
                      <a:pt x="3949378" y="2092351"/>
                    </a:cubicBezTo>
                    <a:cubicBezTo>
                      <a:pt x="3962276" y="2047491"/>
                      <a:pt x="3962276" y="2047491"/>
                      <a:pt x="3975173" y="2034593"/>
                    </a:cubicBezTo>
                    <a:cubicBezTo>
                      <a:pt x="3981341" y="2015528"/>
                      <a:pt x="3988070" y="2008799"/>
                      <a:pt x="3988070" y="1976836"/>
                    </a:cubicBezTo>
                    <a:cubicBezTo>
                      <a:pt x="3994238" y="1951041"/>
                      <a:pt x="4026762" y="1906181"/>
                      <a:pt x="4026762" y="1906181"/>
                    </a:cubicBezTo>
                    <a:cubicBezTo>
                      <a:pt x="4026762" y="1900013"/>
                      <a:pt x="4020594" y="1880386"/>
                      <a:pt x="4020594" y="1880386"/>
                    </a:cubicBezTo>
                    <a:cubicBezTo>
                      <a:pt x="4039659" y="1854592"/>
                      <a:pt x="4039659" y="1854592"/>
                      <a:pt x="4039659" y="1854592"/>
                    </a:cubicBezTo>
                    <a:cubicBezTo>
                      <a:pt x="4039659" y="1854592"/>
                      <a:pt x="4052557" y="1944312"/>
                      <a:pt x="4104146" y="2014967"/>
                    </a:cubicBezTo>
                    <a:cubicBezTo>
                      <a:pt x="4155735" y="2078893"/>
                      <a:pt x="4329569" y="2214034"/>
                      <a:pt x="4406391" y="2258894"/>
                    </a:cubicBezTo>
                    <a:cubicBezTo>
                      <a:pt x="4477046" y="2310483"/>
                      <a:pt x="4522467" y="2342446"/>
                      <a:pt x="4560598" y="2348615"/>
                    </a:cubicBezTo>
                    <a:cubicBezTo>
                      <a:pt x="4599290" y="2348615"/>
                      <a:pt x="4663777" y="2374409"/>
                      <a:pt x="4702469" y="2348615"/>
                    </a:cubicBezTo>
                    <a:cubicBezTo>
                      <a:pt x="4741160" y="2329549"/>
                      <a:pt x="4805647" y="2181510"/>
                      <a:pt x="4856676" y="2046930"/>
                    </a:cubicBezTo>
                    <a:cubicBezTo>
                      <a:pt x="4908265" y="1918518"/>
                      <a:pt x="4875741" y="1571973"/>
                      <a:pt x="4914433" y="1436831"/>
                    </a:cubicBezTo>
                    <a:cubicBezTo>
                      <a:pt x="4953125" y="1302251"/>
                      <a:pt x="4972190" y="1256830"/>
                      <a:pt x="4978920" y="1224867"/>
                    </a:cubicBezTo>
                    <a:cubicBezTo>
                      <a:pt x="4985088" y="1211970"/>
                      <a:pt x="4978920" y="1192904"/>
                      <a:pt x="4978920" y="1173278"/>
                    </a:cubicBezTo>
                    <a:cubicBezTo>
                      <a:pt x="5319857" y="1173278"/>
                      <a:pt x="5319857" y="1173278"/>
                      <a:pt x="5319857" y="1173278"/>
                    </a:cubicBezTo>
                    <a:cubicBezTo>
                      <a:pt x="5319857" y="1577580"/>
                      <a:pt x="5319857" y="1577580"/>
                      <a:pt x="5319857" y="1577580"/>
                    </a:cubicBezTo>
                    <a:cubicBezTo>
                      <a:pt x="5319857" y="1616272"/>
                      <a:pt x="5351820" y="1641506"/>
                      <a:pt x="5384343" y="1641506"/>
                    </a:cubicBezTo>
                    <a:cubicBezTo>
                      <a:pt x="5487522" y="1641506"/>
                      <a:pt x="5487522" y="1641506"/>
                      <a:pt x="5487522" y="1641506"/>
                    </a:cubicBezTo>
                    <a:cubicBezTo>
                      <a:pt x="5526214" y="1641506"/>
                      <a:pt x="5552008" y="1615711"/>
                      <a:pt x="5552008" y="1577580"/>
                    </a:cubicBezTo>
                    <a:cubicBezTo>
                      <a:pt x="5552008" y="1173278"/>
                      <a:pt x="5552008" y="1173278"/>
                      <a:pt x="5552008" y="1173278"/>
                    </a:cubicBezTo>
                    <a:cubicBezTo>
                      <a:pt x="5558177" y="1173278"/>
                      <a:pt x="5558177" y="1173278"/>
                      <a:pt x="5558177" y="1173278"/>
                    </a:cubicBezTo>
                    <a:cubicBezTo>
                      <a:pt x="5558177" y="1506925"/>
                      <a:pt x="5558177" y="1506925"/>
                      <a:pt x="5558177" y="1506925"/>
                    </a:cubicBezTo>
                    <a:cubicBezTo>
                      <a:pt x="5558177" y="1532720"/>
                      <a:pt x="5577242" y="1558515"/>
                      <a:pt x="5609766" y="1558515"/>
                    </a:cubicBezTo>
                    <a:cubicBezTo>
                      <a:pt x="5693318" y="1558515"/>
                      <a:pt x="5693318" y="1558515"/>
                      <a:pt x="5693318" y="1558515"/>
                    </a:cubicBezTo>
                    <a:cubicBezTo>
                      <a:pt x="5725281" y="1558515"/>
                      <a:pt x="5751075" y="1532720"/>
                      <a:pt x="5751075" y="1506925"/>
                    </a:cubicBezTo>
                    <a:cubicBezTo>
                      <a:pt x="5751075" y="1423373"/>
                      <a:pt x="5751075" y="1423373"/>
                      <a:pt x="5751075" y="1423373"/>
                    </a:cubicBezTo>
                    <a:cubicBezTo>
                      <a:pt x="5770141" y="1462065"/>
                      <a:pt x="5815562" y="1487299"/>
                      <a:pt x="5860422" y="1487299"/>
                    </a:cubicBezTo>
                    <a:cubicBezTo>
                      <a:pt x="5931077" y="1487299"/>
                      <a:pt x="5989395" y="1429542"/>
                      <a:pt x="5989395" y="1358887"/>
                    </a:cubicBezTo>
                    <a:cubicBezTo>
                      <a:pt x="5989395" y="1172717"/>
                      <a:pt x="5989395" y="1172717"/>
                      <a:pt x="5989395" y="1172717"/>
                    </a:cubicBezTo>
                    <a:cubicBezTo>
                      <a:pt x="6189023" y="1172717"/>
                      <a:pt x="6189023" y="1172717"/>
                      <a:pt x="6189023" y="1172717"/>
                    </a:cubicBezTo>
                    <a:cubicBezTo>
                      <a:pt x="6427343" y="1172717"/>
                      <a:pt x="6427343" y="1172717"/>
                      <a:pt x="6427343" y="1172717"/>
                    </a:cubicBezTo>
                    <a:cubicBezTo>
                      <a:pt x="6453137" y="1172717"/>
                      <a:pt x="6472203" y="1153651"/>
                      <a:pt x="6472203" y="1127857"/>
                    </a:cubicBezTo>
                    <a:cubicBezTo>
                      <a:pt x="6472203" y="1102062"/>
                      <a:pt x="6444726" y="1089726"/>
                      <a:pt x="6418931" y="1089726"/>
                    </a:cubicBezTo>
                    <a:lnTo>
                      <a:pt x="6418931" y="1089726"/>
                    </a:lnTo>
                    <a:close/>
                    <a:moveTo>
                      <a:pt x="2505441" y="1211409"/>
                    </a:moveTo>
                    <a:cubicBezTo>
                      <a:pt x="2428057" y="1282064"/>
                      <a:pt x="2357403" y="1449168"/>
                      <a:pt x="2344505" y="1468233"/>
                    </a:cubicBezTo>
                    <a:cubicBezTo>
                      <a:pt x="2331608" y="1481131"/>
                      <a:pt x="2222261" y="1538888"/>
                      <a:pt x="2183569" y="1602814"/>
                    </a:cubicBezTo>
                    <a:cubicBezTo>
                      <a:pt x="2144877" y="1660572"/>
                      <a:pt x="2119083" y="1782815"/>
                      <a:pt x="2119083" y="1782815"/>
                    </a:cubicBezTo>
                    <a:cubicBezTo>
                      <a:pt x="2119083" y="1782815"/>
                      <a:pt x="2119083" y="1788984"/>
                      <a:pt x="2080391" y="1712161"/>
                    </a:cubicBezTo>
                    <a:cubicBezTo>
                      <a:pt x="2054596" y="1680198"/>
                      <a:pt x="2035531" y="1660572"/>
                      <a:pt x="2015904" y="1635338"/>
                    </a:cubicBezTo>
                    <a:cubicBezTo>
                      <a:pt x="2009736" y="1622440"/>
                      <a:pt x="1996839" y="1603375"/>
                      <a:pt x="1990110" y="1583748"/>
                    </a:cubicBezTo>
                    <a:cubicBezTo>
                      <a:pt x="1983942" y="1506925"/>
                      <a:pt x="1932352" y="1455336"/>
                      <a:pt x="1932352" y="1384681"/>
                    </a:cubicBezTo>
                    <a:cubicBezTo>
                      <a:pt x="1926184" y="1358887"/>
                      <a:pt x="1926184" y="1345990"/>
                      <a:pt x="1926184" y="1333092"/>
                    </a:cubicBezTo>
                    <a:cubicBezTo>
                      <a:pt x="1983942" y="1301129"/>
                      <a:pt x="2009736" y="1275335"/>
                      <a:pt x="2042260" y="1262437"/>
                    </a:cubicBezTo>
                    <a:cubicBezTo>
                      <a:pt x="2068054" y="1249540"/>
                      <a:pt x="2080952" y="1236643"/>
                      <a:pt x="2087120" y="1223746"/>
                    </a:cubicBezTo>
                    <a:cubicBezTo>
                      <a:pt x="2093288" y="1210848"/>
                      <a:pt x="2100017" y="1191783"/>
                      <a:pt x="2106186" y="1178885"/>
                    </a:cubicBezTo>
                    <a:lnTo>
                      <a:pt x="2106186" y="1178885"/>
                    </a:lnTo>
                    <a:cubicBezTo>
                      <a:pt x="2544133" y="1178885"/>
                      <a:pt x="2544133" y="1178885"/>
                      <a:pt x="2544133" y="1178885"/>
                    </a:cubicBezTo>
                    <a:cubicBezTo>
                      <a:pt x="2531236" y="1186175"/>
                      <a:pt x="2518338" y="1199072"/>
                      <a:pt x="2505441" y="1211409"/>
                    </a:cubicBezTo>
                    <a:lnTo>
                      <a:pt x="2505441" y="1211409"/>
                    </a:lnTo>
                    <a:close/>
                    <a:moveTo>
                      <a:pt x="4526953" y="1179446"/>
                    </a:moveTo>
                    <a:cubicBezTo>
                      <a:pt x="4533122" y="1205241"/>
                      <a:pt x="4546019" y="1243372"/>
                      <a:pt x="4584711" y="1262998"/>
                    </a:cubicBezTo>
                    <a:cubicBezTo>
                      <a:pt x="4629571" y="1282064"/>
                      <a:pt x="4694057" y="1307858"/>
                      <a:pt x="4700786" y="1320756"/>
                    </a:cubicBezTo>
                    <a:cubicBezTo>
                      <a:pt x="4706955" y="1333653"/>
                      <a:pt x="4713684" y="1339821"/>
                      <a:pt x="4668824" y="1494028"/>
                    </a:cubicBezTo>
                    <a:cubicBezTo>
                      <a:pt x="4630132" y="1648235"/>
                      <a:pt x="4598169" y="1641506"/>
                      <a:pt x="4552748" y="1712161"/>
                    </a:cubicBezTo>
                    <a:cubicBezTo>
                      <a:pt x="4514056" y="1788984"/>
                      <a:pt x="4514056" y="1782815"/>
                      <a:pt x="4514056" y="1782815"/>
                    </a:cubicBezTo>
                    <a:cubicBezTo>
                      <a:pt x="4514056" y="1782815"/>
                      <a:pt x="4488261" y="1660572"/>
                      <a:pt x="4449569" y="1602814"/>
                    </a:cubicBezTo>
                    <a:cubicBezTo>
                      <a:pt x="4410878" y="1538888"/>
                      <a:pt x="4301531" y="1480570"/>
                      <a:pt x="4288633" y="1468233"/>
                    </a:cubicBezTo>
                    <a:cubicBezTo>
                      <a:pt x="4275736" y="1449168"/>
                      <a:pt x="4205081" y="1282064"/>
                      <a:pt x="4127698" y="1211409"/>
                    </a:cubicBezTo>
                    <a:cubicBezTo>
                      <a:pt x="4114800" y="1198512"/>
                      <a:pt x="4101903" y="1185614"/>
                      <a:pt x="4089006" y="1179446"/>
                    </a:cubicBezTo>
                    <a:cubicBezTo>
                      <a:pt x="4526953" y="1179446"/>
                      <a:pt x="4526953" y="1179446"/>
                      <a:pt x="4526953" y="1179446"/>
                    </a:cubicBezTo>
                    <a:lnTo>
                      <a:pt x="4526953" y="1179446"/>
                    </a:lnTo>
                    <a:lnTo>
                      <a:pt x="4526953" y="1179446"/>
                    </a:lnTo>
                    <a:close/>
                  </a:path>
                </a:pathLst>
              </a:custGeom>
              <a:solidFill>
                <a:schemeClr val="accent1"/>
              </a:solidFill>
              <a:ln w="56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76">
                <a:extLst>
                  <a:ext uri="{FF2B5EF4-FFF2-40B4-BE49-F238E27FC236}">
                    <a16:creationId xmlns:a16="http://schemas.microsoft.com/office/drawing/2014/main" id="{8C6EE948-56F6-4F14-B09A-9B2D01EF3B6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7400" y="3806059"/>
                <a:ext cx="1382847" cy="1996580"/>
              </a:xfrm>
              <a:custGeom>
                <a:avLst/>
                <a:gdLst>
                  <a:gd name="connsiteX0" fmla="*/ 1227755 w 2642246"/>
                  <a:gd name="connsiteY0" fmla="*/ 1964439 h 3814923"/>
                  <a:gd name="connsiteX1" fmla="*/ 1261605 w 2642246"/>
                  <a:gd name="connsiteY1" fmla="*/ 2136180 h 3814923"/>
                  <a:gd name="connsiteX2" fmla="*/ 1299673 w 2642246"/>
                  <a:gd name="connsiteY2" fmla="*/ 2036394 h 3814923"/>
                  <a:gd name="connsiteX3" fmla="*/ 1227755 w 2642246"/>
                  <a:gd name="connsiteY3" fmla="*/ 1964439 h 3814923"/>
                  <a:gd name="connsiteX4" fmla="*/ 1342396 w 2642246"/>
                  <a:gd name="connsiteY4" fmla="*/ 0 h 3814923"/>
                  <a:gd name="connsiteX5" fmla="*/ 1373511 w 2642246"/>
                  <a:gd name="connsiteY5" fmla="*/ 17759 h 3814923"/>
                  <a:gd name="connsiteX6" fmla="*/ 1386846 w 2642246"/>
                  <a:gd name="connsiteY6" fmla="*/ 26638 h 3814923"/>
                  <a:gd name="connsiteX7" fmla="*/ 1466856 w 2642246"/>
                  <a:gd name="connsiteY7" fmla="*/ 173147 h 3814923"/>
                  <a:gd name="connsiteX8" fmla="*/ 1471301 w 2642246"/>
                  <a:gd name="connsiteY8" fmla="*/ 195346 h 3814923"/>
                  <a:gd name="connsiteX9" fmla="*/ 1489081 w 2642246"/>
                  <a:gd name="connsiteY9" fmla="*/ 257501 h 3814923"/>
                  <a:gd name="connsiteX10" fmla="*/ 1480191 w 2642246"/>
                  <a:gd name="connsiteY10" fmla="*/ 279700 h 3814923"/>
                  <a:gd name="connsiteX11" fmla="*/ 1444631 w 2642246"/>
                  <a:gd name="connsiteY11" fmla="*/ 310777 h 3814923"/>
                  <a:gd name="connsiteX12" fmla="*/ 1422406 w 2642246"/>
                  <a:gd name="connsiteY12" fmla="*/ 319657 h 3814923"/>
                  <a:gd name="connsiteX13" fmla="*/ 1284610 w 2642246"/>
                  <a:gd name="connsiteY13" fmla="*/ 293019 h 3814923"/>
                  <a:gd name="connsiteX14" fmla="*/ 1266830 w 2642246"/>
                  <a:gd name="connsiteY14" fmla="*/ 270820 h 3814923"/>
                  <a:gd name="connsiteX15" fmla="*/ 1146815 w 2642246"/>
                  <a:gd name="connsiteY15" fmla="*/ 381812 h 3814923"/>
                  <a:gd name="connsiteX16" fmla="*/ 1124590 w 2642246"/>
                  <a:gd name="connsiteY16" fmla="*/ 901254 h 3814923"/>
                  <a:gd name="connsiteX17" fmla="*/ 1151260 w 2642246"/>
                  <a:gd name="connsiteY17" fmla="*/ 905694 h 3814923"/>
                  <a:gd name="connsiteX18" fmla="*/ 1169040 w 2642246"/>
                  <a:gd name="connsiteY18" fmla="*/ 910133 h 3814923"/>
                  <a:gd name="connsiteX19" fmla="*/ 1195710 w 2642246"/>
                  <a:gd name="connsiteY19" fmla="*/ 923452 h 3814923"/>
                  <a:gd name="connsiteX20" fmla="*/ 1293500 w 2642246"/>
                  <a:gd name="connsiteY20" fmla="*/ 1083281 h 3814923"/>
                  <a:gd name="connsiteX21" fmla="*/ 1306835 w 2642246"/>
                  <a:gd name="connsiteY21" fmla="*/ 1087720 h 3814923"/>
                  <a:gd name="connsiteX22" fmla="*/ 1311281 w 2642246"/>
                  <a:gd name="connsiteY22" fmla="*/ 1105479 h 3814923"/>
                  <a:gd name="connsiteX23" fmla="*/ 1311281 w 2642246"/>
                  <a:gd name="connsiteY23" fmla="*/ 1109919 h 3814923"/>
                  <a:gd name="connsiteX24" fmla="*/ 1377956 w 2642246"/>
                  <a:gd name="connsiteY24" fmla="*/ 1154316 h 3814923"/>
                  <a:gd name="connsiteX25" fmla="*/ 1377956 w 2642246"/>
                  <a:gd name="connsiteY25" fmla="*/ 1167635 h 3814923"/>
                  <a:gd name="connsiteX26" fmla="*/ 1386846 w 2642246"/>
                  <a:gd name="connsiteY26" fmla="*/ 1198712 h 3814923"/>
                  <a:gd name="connsiteX27" fmla="*/ 1391291 w 2642246"/>
                  <a:gd name="connsiteY27" fmla="*/ 1212031 h 3814923"/>
                  <a:gd name="connsiteX28" fmla="*/ 1426851 w 2642246"/>
                  <a:gd name="connsiteY28" fmla="*/ 1260868 h 3814923"/>
                  <a:gd name="connsiteX29" fmla="*/ 1431296 w 2642246"/>
                  <a:gd name="connsiteY29" fmla="*/ 1265307 h 3814923"/>
                  <a:gd name="connsiteX30" fmla="*/ 1440186 w 2642246"/>
                  <a:gd name="connsiteY30" fmla="*/ 1283066 h 3814923"/>
                  <a:gd name="connsiteX31" fmla="*/ 1444631 w 2642246"/>
                  <a:gd name="connsiteY31" fmla="*/ 1291945 h 3814923"/>
                  <a:gd name="connsiteX32" fmla="*/ 1449076 w 2642246"/>
                  <a:gd name="connsiteY32" fmla="*/ 1300825 h 3814923"/>
                  <a:gd name="connsiteX33" fmla="*/ 1453521 w 2642246"/>
                  <a:gd name="connsiteY33" fmla="*/ 1309704 h 3814923"/>
                  <a:gd name="connsiteX34" fmla="*/ 1462411 w 2642246"/>
                  <a:gd name="connsiteY34" fmla="*/ 1340782 h 3814923"/>
                  <a:gd name="connsiteX35" fmla="*/ 1471301 w 2642246"/>
                  <a:gd name="connsiteY35" fmla="*/ 1349661 h 3814923"/>
                  <a:gd name="connsiteX36" fmla="*/ 1493526 w 2642246"/>
                  <a:gd name="connsiteY36" fmla="*/ 1367420 h 3814923"/>
                  <a:gd name="connsiteX37" fmla="*/ 1502416 w 2642246"/>
                  <a:gd name="connsiteY37" fmla="*/ 1367420 h 3814923"/>
                  <a:gd name="connsiteX38" fmla="*/ 1515751 w 2642246"/>
                  <a:gd name="connsiteY38" fmla="*/ 1371860 h 3814923"/>
                  <a:gd name="connsiteX39" fmla="*/ 1529086 w 2642246"/>
                  <a:gd name="connsiteY39" fmla="*/ 1367420 h 3814923"/>
                  <a:gd name="connsiteX40" fmla="*/ 1582427 w 2642246"/>
                  <a:gd name="connsiteY40" fmla="*/ 1309704 h 3814923"/>
                  <a:gd name="connsiteX41" fmla="*/ 1560201 w 2642246"/>
                  <a:gd name="connsiteY41" fmla="*/ 1376299 h 3814923"/>
                  <a:gd name="connsiteX42" fmla="*/ 1555757 w 2642246"/>
                  <a:gd name="connsiteY42" fmla="*/ 1385179 h 3814923"/>
                  <a:gd name="connsiteX43" fmla="*/ 1529086 w 2642246"/>
                  <a:gd name="connsiteY43" fmla="*/ 1456213 h 3814923"/>
                  <a:gd name="connsiteX44" fmla="*/ 1537976 w 2642246"/>
                  <a:gd name="connsiteY44" fmla="*/ 1460653 h 3814923"/>
                  <a:gd name="connsiteX45" fmla="*/ 1600207 w 2642246"/>
                  <a:gd name="connsiteY45" fmla="*/ 1469532 h 3814923"/>
                  <a:gd name="connsiteX46" fmla="*/ 1466856 w 2642246"/>
                  <a:gd name="connsiteY46" fmla="*/ 1469532 h 3814923"/>
                  <a:gd name="connsiteX47" fmla="*/ 1457966 w 2642246"/>
                  <a:gd name="connsiteY47" fmla="*/ 1465093 h 3814923"/>
                  <a:gd name="connsiteX48" fmla="*/ 1444631 w 2642246"/>
                  <a:gd name="connsiteY48" fmla="*/ 1456213 h 3814923"/>
                  <a:gd name="connsiteX49" fmla="*/ 1431296 w 2642246"/>
                  <a:gd name="connsiteY49" fmla="*/ 1442894 h 3814923"/>
                  <a:gd name="connsiteX50" fmla="*/ 1422406 w 2642246"/>
                  <a:gd name="connsiteY50" fmla="*/ 1438455 h 3814923"/>
                  <a:gd name="connsiteX51" fmla="*/ 1404626 w 2642246"/>
                  <a:gd name="connsiteY51" fmla="*/ 1434015 h 3814923"/>
                  <a:gd name="connsiteX52" fmla="*/ 1369066 w 2642246"/>
                  <a:gd name="connsiteY52" fmla="*/ 1434015 h 3814923"/>
                  <a:gd name="connsiteX53" fmla="*/ 1386846 w 2642246"/>
                  <a:gd name="connsiteY53" fmla="*/ 1487291 h 3814923"/>
                  <a:gd name="connsiteX54" fmla="*/ 1306835 w 2642246"/>
                  <a:gd name="connsiteY54" fmla="*/ 1269747 h 3814923"/>
                  <a:gd name="connsiteX55" fmla="*/ 1306835 w 2642246"/>
                  <a:gd name="connsiteY55" fmla="*/ 1260868 h 3814923"/>
                  <a:gd name="connsiteX56" fmla="*/ 1306835 w 2642246"/>
                  <a:gd name="connsiteY56" fmla="*/ 1251988 h 3814923"/>
                  <a:gd name="connsiteX57" fmla="*/ 1302390 w 2642246"/>
                  <a:gd name="connsiteY57" fmla="*/ 1247549 h 3814923"/>
                  <a:gd name="connsiteX58" fmla="*/ 1275720 w 2642246"/>
                  <a:gd name="connsiteY58" fmla="*/ 1256428 h 3814923"/>
                  <a:gd name="connsiteX59" fmla="*/ 1217935 w 2642246"/>
                  <a:gd name="connsiteY59" fmla="*/ 1300825 h 3814923"/>
                  <a:gd name="connsiteX60" fmla="*/ 1146815 w 2642246"/>
                  <a:gd name="connsiteY60" fmla="*/ 1385179 h 3814923"/>
                  <a:gd name="connsiteX61" fmla="*/ 1155705 w 2642246"/>
                  <a:gd name="connsiteY61" fmla="*/ 1411817 h 3814923"/>
                  <a:gd name="connsiteX62" fmla="*/ 1164595 w 2642246"/>
                  <a:gd name="connsiteY62" fmla="*/ 1434015 h 3814923"/>
                  <a:gd name="connsiteX63" fmla="*/ 1177930 w 2642246"/>
                  <a:gd name="connsiteY63" fmla="*/ 1456213 h 3814923"/>
                  <a:gd name="connsiteX64" fmla="*/ 1191265 w 2642246"/>
                  <a:gd name="connsiteY64" fmla="*/ 1473972 h 3814923"/>
                  <a:gd name="connsiteX65" fmla="*/ 1200155 w 2642246"/>
                  <a:gd name="connsiteY65" fmla="*/ 1496170 h 3814923"/>
                  <a:gd name="connsiteX66" fmla="*/ 1226825 w 2642246"/>
                  <a:gd name="connsiteY66" fmla="*/ 1545007 h 3814923"/>
                  <a:gd name="connsiteX67" fmla="*/ 1244605 w 2642246"/>
                  <a:gd name="connsiteY67" fmla="*/ 1567205 h 3814923"/>
                  <a:gd name="connsiteX68" fmla="*/ 1289055 w 2642246"/>
                  <a:gd name="connsiteY68" fmla="*/ 1642680 h 3814923"/>
                  <a:gd name="connsiteX69" fmla="*/ 1297945 w 2642246"/>
                  <a:gd name="connsiteY69" fmla="*/ 1669318 h 3814923"/>
                  <a:gd name="connsiteX70" fmla="*/ 1306835 w 2642246"/>
                  <a:gd name="connsiteY70" fmla="*/ 1700395 h 3814923"/>
                  <a:gd name="connsiteX71" fmla="*/ 1324615 w 2642246"/>
                  <a:gd name="connsiteY71" fmla="*/ 1727034 h 3814923"/>
                  <a:gd name="connsiteX72" fmla="*/ 1364621 w 2642246"/>
                  <a:gd name="connsiteY72" fmla="*/ 1789189 h 3814923"/>
                  <a:gd name="connsiteX73" fmla="*/ 1373511 w 2642246"/>
                  <a:gd name="connsiteY73" fmla="*/ 1806948 h 3814923"/>
                  <a:gd name="connsiteX74" fmla="*/ 1457966 w 2642246"/>
                  <a:gd name="connsiteY74" fmla="*/ 1940138 h 3814923"/>
                  <a:gd name="connsiteX75" fmla="*/ 1462411 w 2642246"/>
                  <a:gd name="connsiteY75" fmla="*/ 1966776 h 3814923"/>
                  <a:gd name="connsiteX76" fmla="*/ 1391291 w 2642246"/>
                  <a:gd name="connsiteY76" fmla="*/ 2193199 h 3814923"/>
                  <a:gd name="connsiteX77" fmla="*/ 1377956 w 2642246"/>
                  <a:gd name="connsiteY77" fmla="*/ 2219837 h 3814923"/>
                  <a:gd name="connsiteX78" fmla="*/ 1360176 w 2642246"/>
                  <a:gd name="connsiteY78" fmla="*/ 2250915 h 3814923"/>
                  <a:gd name="connsiteX79" fmla="*/ 1320171 w 2642246"/>
                  <a:gd name="connsiteY79" fmla="*/ 2317510 h 3814923"/>
                  <a:gd name="connsiteX80" fmla="*/ 1337951 w 2642246"/>
                  <a:gd name="connsiteY80" fmla="*/ 2335269 h 3814923"/>
                  <a:gd name="connsiteX81" fmla="*/ 1351286 w 2642246"/>
                  <a:gd name="connsiteY81" fmla="*/ 2348588 h 3814923"/>
                  <a:gd name="connsiteX82" fmla="*/ 1369066 w 2642246"/>
                  <a:gd name="connsiteY82" fmla="*/ 2366347 h 3814923"/>
                  <a:gd name="connsiteX83" fmla="*/ 1493526 w 2642246"/>
                  <a:gd name="connsiteY83" fmla="*/ 2805874 h 3814923"/>
                  <a:gd name="connsiteX84" fmla="*/ 1497971 w 2642246"/>
                  <a:gd name="connsiteY84" fmla="*/ 2819193 h 3814923"/>
                  <a:gd name="connsiteX85" fmla="*/ 1560201 w 2642246"/>
                  <a:gd name="connsiteY85" fmla="*/ 3076694 h 3814923"/>
                  <a:gd name="connsiteX86" fmla="*/ 1622432 w 2642246"/>
                  <a:gd name="connsiteY86" fmla="*/ 3303118 h 3814923"/>
                  <a:gd name="connsiteX87" fmla="*/ 2071379 w 2642246"/>
                  <a:gd name="connsiteY87" fmla="*/ 3289799 h 3814923"/>
                  <a:gd name="connsiteX88" fmla="*/ 2315855 w 2642246"/>
                  <a:gd name="connsiteY88" fmla="*/ 3338635 h 3814923"/>
                  <a:gd name="connsiteX89" fmla="*/ 2338080 w 2642246"/>
                  <a:gd name="connsiteY89" fmla="*/ 3343075 h 3814923"/>
                  <a:gd name="connsiteX90" fmla="*/ 2360305 w 2642246"/>
                  <a:gd name="connsiteY90" fmla="*/ 3351954 h 3814923"/>
                  <a:gd name="connsiteX91" fmla="*/ 2382530 w 2642246"/>
                  <a:gd name="connsiteY91" fmla="*/ 3356394 h 3814923"/>
                  <a:gd name="connsiteX92" fmla="*/ 2458095 w 2642246"/>
                  <a:gd name="connsiteY92" fmla="*/ 3374153 h 3814923"/>
                  <a:gd name="connsiteX93" fmla="*/ 2484765 w 2642246"/>
                  <a:gd name="connsiteY93" fmla="*/ 3378592 h 3814923"/>
                  <a:gd name="connsiteX94" fmla="*/ 2551441 w 2642246"/>
                  <a:gd name="connsiteY94" fmla="*/ 3383032 h 3814923"/>
                  <a:gd name="connsiteX95" fmla="*/ 2573666 w 2642246"/>
                  <a:gd name="connsiteY95" fmla="*/ 3387472 h 3814923"/>
                  <a:gd name="connsiteX96" fmla="*/ 2640341 w 2642246"/>
                  <a:gd name="connsiteY96" fmla="*/ 3498464 h 3814923"/>
                  <a:gd name="connsiteX97" fmla="*/ 2631451 w 2642246"/>
                  <a:gd name="connsiteY97" fmla="*/ 3520662 h 3814923"/>
                  <a:gd name="connsiteX98" fmla="*/ 2618116 w 2642246"/>
                  <a:gd name="connsiteY98" fmla="*/ 3538421 h 3814923"/>
                  <a:gd name="connsiteX99" fmla="*/ 2604781 w 2642246"/>
                  <a:gd name="connsiteY99" fmla="*/ 3556179 h 3814923"/>
                  <a:gd name="connsiteX100" fmla="*/ 2511435 w 2642246"/>
                  <a:gd name="connsiteY100" fmla="*/ 3636093 h 3814923"/>
                  <a:gd name="connsiteX101" fmla="*/ 2502545 w 2642246"/>
                  <a:gd name="connsiteY101" fmla="*/ 3653852 h 3814923"/>
                  <a:gd name="connsiteX102" fmla="*/ 2498100 w 2642246"/>
                  <a:gd name="connsiteY102" fmla="*/ 3671611 h 3814923"/>
                  <a:gd name="connsiteX103" fmla="*/ 2373640 w 2642246"/>
                  <a:gd name="connsiteY103" fmla="*/ 3804801 h 3814923"/>
                  <a:gd name="connsiteX104" fmla="*/ 2346970 w 2642246"/>
                  <a:gd name="connsiteY104" fmla="*/ 3809241 h 3814923"/>
                  <a:gd name="connsiteX105" fmla="*/ 2226954 w 2642246"/>
                  <a:gd name="connsiteY105" fmla="*/ 3813680 h 3814923"/>
                  <a:gd name="connsiteX106" fmla="*/ 2204729 w 2642246"/>
                  <a:gd name="connsiteY106" fmla="*/ 3809241 h 3814923"/>
                  <a:gd name="connsiteX107" fmla="*/ 2195839 w 2642246"/>
                  <a:gd name="connsiteY107" fmla="*/ 3716008 h 3814923"/>
                  <a:gd name="connsiteX108" fmla="*/ 2213619 w 2642246"/>
                  <a:gd name="connsiteY108" fmla="*/ 3711568 h 3814923"/>
                  <a:gd name="connsiteX109" fmla="*/ 2266959 w 2642246"/>
                  <a:gd name="connsiteY109" fmla="*/ 3702689 h 3814923"/>
                  <a:gd name="connsiteX110" fmla="*/ 2280295 w 2642246"/>
                  <a:gd name="connsiteY110" fmla="*/ 3689370 h 3814923"/>
                  <a:gd name="connsiteX111" fmla="*/ 2302519 w 2642246"/>
                  <a:gd name="connsiteY111" fmla="*/ 3658292 h 3814923"/>
                  <a:gd name="connsiteX112" fmla="*/ 2329190 w 2642246"/>
                  <a:gd name="connsiteY112" fmla="*/ 3578378 h 3814923"/>
                  <a:gd name="connsiteX113" fmla="*/ 2240289 w 2642246"/>
                  <a:gd name="connsiteY113" fmla="*/ 3494024 h 3814923"/>
                  <a:gd name="connsiteX114" fmla="*/ 1542421 w 2642246"/>
                  <a:gd name="connsiteY114" fmla="*/ 3529541 h 3814923"/>
                  <a:gd name="connsiteX115" fmla="*/ 1409071 w 2642246"/>
                  <a:gd name="connsiteY115" fmla="*/ 3458506 h 3814923"/>
                  <a:gd name="connsiteX116" fmla="*/ 1120145 w 2642246"/>
                  <a:gd name="connsiteY116" fmla="*/ 2987901 h 3814923"/>
                  <a:gd name="connsiteX117" fmla="*/ 1075695 w 2642246"/>
                  <a:gd name="connsiteY117" fmla="*/ 2828073 h 3814923"/>
                  <a:gd name="connsiteX118" fmla="*/ 720093 w 2642246"/>
                  <a:gd name="connsiteY118" fmla="*/ 2854711 h 3814923"/>
                  <a:gd name="connsiteX119" fmla="*/ 488952 w 2642246"/>
                  <a:gd name="connsiteY119" fmla="*/ 2881349 h 3814923"/>
                  <a:gd name="connsiteX120" fmla="*/ 546737 w 2642246"/>
                  <a:gd name="connsiteY120" fmla="*/ 3121091 h 3814923"/>
                  <a:gd name="connsiteX121" fmla="*/ 520067 w 2642246"/>
                  <a:gd name="connsiteY121" fmla="*/ 3307558 h 3814923"/>
                  <a:gd name="connsiteX122" fmla="*/ 515622 w 2642246"/>
                  <a:gd name="connsiteY122" fmla="*/ 3329756 h 3814923"/>
                  <a:gd name="connsiteX123" fmla="*/ 511177 w 2642246"/>
                  <a:gd name="connsiteY123" fmla="*/ 3351954 h 3814923"/>
                  <a:gd name="connsiteX124" fmla="*/ 506732 w 2642246"/>
                  <a:gd name="connsiteY124" fmla="*/ 3374153 h 3814923"/>
                  <a:gd name="connsiteX125" fmla="*/ 546737 w 2642246"/>
                  <a:gd name="connsiteY125" fmla="*/ 3578378 h 3814923"/>
                  <a:gd name="connsiteX126" fmla="*/ 555627 w 2642246"/>
                  <a:gd name="connsiteY126" fmla="*/ 3591697 h 3814923"/>
                  <a:gd name="connsiteX127" fmla="*/ 568962 w 2642246"/>
                  <a:gd name="connsiteY127" fmla="*/ 3613895 h 3814923"/>
                  <a:gd name="connsiteX128" fmla="*/ 573407 w 2642246"/>
                  <a:gd name="connsiteY128" fmla="*/ 3631654 h 3814923"/>
                  <a:gd name="connsiteX129" fmla="*/ 573407 w 2642246"/>
                  <a:gd name="connsiteY129" fmla="*/ 3658292 h 3814923"/>
                  <a:gd name="connsiteX130" fmla="*/ 408942 w 2642246"/>
                  <a:gd name="connsiteY130" fmla="*/ 3724887 h 3814923"/>
                  <a:gd name="connsiteX131" fmla="*/ 391162 w 2642246"/>
                  <a:gd name="connsiteY131" fmla="*/ 3720447 h 3814923"/>
                  <a:gd name="connsiteX132" fmla="*/ 368937 w 2642246"/>
                  <a:gd name="connsiteY132" fmla="*/ 3720447 h 3814923"/>
                  <a:gd name="connsiteX133" fmla="*/ 226696 w 2642246"/>
                  <a:gd name="connsiteY133" fmla="*/ 3738206 h 3814923"/>
                  <a:gd name="connsiteX134" fmla="*/ 208916 w 2642246"/>
                  <a:gd name="connsiteY134" fmla="*/ 3738206 h 3814923"/>
                  <a:gd name="connsiteX135" fmla="*/ 0 w 2642246"/>
                  <a:gd name="connsiteY135" fmla="*/ 3707128 h 3814923"/>
                  <a:gd name="connsiteX136" fmla="*/ 4445 w 2642246"/>
                  <a:gd name="connsiteY136" fmla="*/ 3680490 h 3814923"/>
                  <a:gd name="connsiteX137" fmla="*/ 71120 w 2642246"/>
                  <a:gd name="connsiteY137" fmla="*/ 3640533 h 3814923"/>
                  <a:gd name="connsiteX138" fmla="*/ 93345 w 2642246"/>
                  <a:gd name="connsiteY138" fmla="*/ 3640533 h 3814923"/>
                  <a:gd name="connsiteX139" fmla="*/ 248921 w 2642246"/>
                  <a:gd name="connsiteY139" fmla="*/ 3556179 h 3814923"/>
                  <a:gd name="connsiteX140" fmla="*/ 337821 w 2642246"/>
                  <a:gd name="connsiteY140" fmla="*/ 3391911 h 3814923"/>
                  <a:gd name="connsiteX141" fmla="*/ 280036 w 2642246"/>
                  <a:gd name="connsiteY141" fmla="*/ 2881349 h 3814923"/>
                  <a:gd name="connsiteX142" fmla="*/ 293371 w 2642246"/>
                  <a:gd name="connsiteY142" fmla="*/ 2659365 h 3814923"/>
                  <a:gd name="connsiteX143" fmla="*/ 608967 w 2642246"/>
                  <a:gd name="connsiteY143" fmla="*/ 2539494 h 3814923"/>
                  <a:gd name="connsiteX144" fmla="*/ 724538 w 2642246"/>
                  <a:gd name="connsiteY144" fmla="*/ 2499537 h 3814923"/>
                  <a:gd name="connsiteX145" fmla="*/ 737873 w 2642246"/>
                  <a:gd name="connsiteY145" fmla="*/ 2495097 h 3814923"/>
                  <a:gd name="connsiteX146" fmla="*/ 924564 w 2642246"/>
                  <a:gd name="connsiteY146" fmla="*/ 2464019 h 3814923"/>
                  <a:gd name="connsiteX147" fmla="*/ 889004 w 2642246"/>
                  <a:gd name="connsiteY147" fmla="*/ 2326390 h 3814923"/>
                  <a:gd name="connsiteX148" fmla="*/ 884559 w 2642246"/>
                  <a:gd name="connsiteY148" fmla="*/ 2308631 h 3814923"/>
                  <a:gd name="connsiteX149" fmla="*/ 880114 w 2642246"/>
                  <a:gd name="connsiteY149" fmla="*/ 2295312 h 3814923"/>
                  <a:gd name="connsiteX150" fmla="*/ 875669 w 2642246"/>
                  <a:gd name="connsiteY150" fmla="*/ 2277553 h 3814923"/>
                  <a:gd name="connsiteX151" fmla="*/ 773433 w 2642246"/>
                  <a:gd name="connsiteY151" fmla="*/ 2020052 h 3814923"/>
                  <a:gd name="connsiteX152" fmla="*/ 768988 w 2642246"/>
                  <a:gd name="connsiteY152" fmla="*/ 1997854 h 3814923"/>
                  <a:gd name="connsiteX153" fmla="*/ 724538 w 2642246"/>
                  <a:gd name="connsiteY153" fmla="*/ 1886862 h 3814923"/>
                  <a:gd name="connsiteX154" fmla="*/ 715648 w 2642246"/>
                  <a:gd name="connsiteY154" fmla="*/ 1864663 h 3814923"/>
                  <a:gd name="connsiteX155" fmla="*/ 764543 w 2642246"/>
                  <a:gd name="connsiteY155" fmla="*/ 1669318 h 3814923"/>
                  <a:gd name="connsiteX156" fmla="*/ 782323 w 2642246"/>
                  <a:gd name="connsiteY156" fmla="*/ 1651559 h 3814923"/>
                  <a:gd name="connsiteX157" fmla="*/ 866779 w 2642246"/>
                  <a:gd name="connsiteY157" fmla="*/ 1589404 h 3814923"/>
                  <a:gd name="connsiteX158" fmla="*/ 946789 w 2642246"/>
                  <a:gd name="connsiteY158" fmla="*/ 1447334 h 3814923"/>
                  <a:gd name="connsiteX159" fmla="*/ 924564 w 2642246"/>
                  <a:gd name="connsiteY159" fmla="*/ 1367420 h 3814923"/>
                  <a:gd name="connsiteX160" fmla="*/ 911229 w 2642246"/>
                  <a:gd name="connsiteY160" fmla="*/ 1358541 h 3814923"/>
                  <a:gd name="connsiteX161" fmla="*/ 813438 w 2642246"/>
                  <a:gd name="connsiteY161" fmla="*/ 1309704 h 3814923"/>
                  <a:gd name="connsiteX162" fmla="*/ 817883 w 2642246"/>
                  <a:gd name="connsiteY162" fmla="*/ 1287506 h 3814923"/>
                  <a:gd name="connsiteX163" fmla="*/ 822328 w 2642246"/>
                  <a:gd name="connsiteY163" fmla="*/ 1269747 h 3814923"/>
                  <a:gd name="connsiteX164" fmla="*/ 808993 w 2642246"/>
                  <a:gd name="connsiteY164" fmla="*/ 1247549 h 3814923"/>
                  <a:gd name="connsiteX165" fmla="*/ 804548 w 2642246"/>
                  <a:gd name="connsiteY165" fmla="*/ 1225350 h 3814923"/>
                  <a:gd name="connsiteX166" fmla="*/ 808993 w 2642246"/>
                  <a:gd name="connsiteY166" fmla="*/ 1212031 h 3814923"/>
                  <a:gd name="connsiteX167" fmla="*/ 817883 w 2642246"/>
                  <a:gd name="connsiteY167" fmla="*/ 1145436 h 3814923"/>
                  <a:gd name="connsiteX168" fmla="*/ 826773 w 2642246"/>
                  <a:gd name="connsiteY168" fmla="*/ 1123238 h 3814923"/>
                  <a:gd name="connsiteX169" fmla="*/ 826773 w 2642246"/>
                  <a:gd name="connsiteY169" fmla="*/ 1074401 h 3814923"/>
                  <a:gd name="connsiteX170" fmla="*/ 831218 w 2642246"/>
                  <a:gd name="connsiteY170" fmla="*/ 1052203 h 3814923"/>
                  <a:gd name="connsiteX171" fmla="*/ 897894 w 2642246"/>
                  <a:gd name="connsiteY171" fmla="*/ 932332 h 3814923"/>
                  <a:gd name="connsiteX172" fmla="*/ 915674 w 2642246"/>
                  <a:gd name="connsiteY172" fmla="*/ 919013 h 3814923"/>
                  <a:gd name="connsiteX173" fmla="*/ 946789 w 2642246"/>
                  <a:gd name="connsiteY173" fmla="*/ 905694 h 3814923"/>
                  <a:gd name="connsiteX174" fmla="*/ 982349 w 2642246"/>
                  <a:gd name="connsiteY174" fmla="*/ 612675 h 3814923"/>
                  <a:gd name="connsiteX175" fmla="*/ 1000129 w 2642246"/>
                  <a:gd name="connsiteY175" fmla="*/ 572718 h 3814923"/>
                  <a:gd name="connsiteX176" fmla="*/ 1004574 w 2642246"/>
                  <a:gd name="connsiteY176" fmla="*/ 550520 h 3814923"/>
                  <a:gd name="connsiteX177" fmla="*/ 1009019 w 2642246"/>
                  <a:gd name="connsiteY177" fmla="*/ 528321 h 3814923"/>
                  <a:gd name="connsiteX178" fmla="*/ 1017909 w 2642246"/>
                  <a:gd name="connsiteY178" fmla="*/ 501683 h 3814923"/>
                  <a:gd name="connsiteX179" fmla="*/ 1031244 w 2642246"/>
                  <a:gd name="connsiteY179" fmla="*/ 439528 h 3814923"/>
                  <a:gd name="connsiteX180" fmla="*/ 1013464 w 2642246"/>
                  <a:gd name="connsiteY180" fmla="*/ 457287 h 3814923"/>
                  <a:gd name="connsiteX181" fmla="*/ 991239 w 2642246"/>
                  <a:gd name="connsiteY181" fmla="*/ 470606 h 3814923"/>
                  <a:gd name="connsiteX182" fmla="*/ 964569 w 2642246"/>
                  <a:gd name="connsiteY182" fmla="*/ 479485 h 3814923"/>
                  <a:gd name="connsiteX183" fmla="*/ 848999 w 2642246"/>
                  <a:gd name="connsiteY183" fmla="*/ 377372 h 3814923"/>
                  <a:gd name="connsiteX184" fmla="*/ 835663 w 2642246"/>
                  <a:gd name="connsiteY184" fmla="*/ 350734 h 3814923"/>
                  <a:gd name="connsiteX185" fmla="*/ 822328 w 2642246"/>
                  <a:gd name="connsiteY185" fmla="*/ 328536 h 3814923"/>
                  <a:gd name="connsiteX186" fmla="*/ 817883 w 2642246"/>
                  <a:gd name="connsiteY186" fmla="*/ 306338 h 3814923"/>
                  <a:gd name="connsiteX187" fmla="*/ 817883 w 2642246"/>
                  <a:gd name="connsiteY187" fmla="*/ 293019 h 3814923"/>
                  <a:gd name="connsiteX188" fmla="*/ 817883 w 2642246"/>
                  <a:gd name="connsiteY188" fmla="*/ 270820 h 3814923"/>
                  <a:gd name="connsiteX189" fmla="*/ 942344 w 2642246"/>
                  <a:gd name="connsiteY189" fmla="*/ 173147 h 3814923"/>
                  <a:gd name="connsiteX190" fmla="*/ 960124 w 2642246"/>
                  <a:gd name="connsiteY190" fmla="*/ 182027 h 3814923"/>
                  <a:gd name="connsiteX191" fmla="*/ 973459 w 2642246"/>
                  <a:gd name="connsiteY191" fmla="*/ 190906 h 3814923"/>
                  <a:gd name="connsiteX192" fmla="*/ 1026799 w 2642246"/>
                  <a:gd name="connsiteY192" fmla="*/ 244182 h 3814923"/>
                  <a:gd name="connsiteX193" fmla="*/ 1062359 w 2642246"/>
                  <a:gd name="connsiteY193" fmla="*/ 217544 h 3814923"/>
                  <a:gd name="connsiteX194" fmla="*/ 1106810 w 2642246"/>
                  <a:gd name="connsiteY194" fmla="*/ 204225 h 3814923"/>
                  <a:gd name="connsiteX195" fmla="*/ 1124590 w 2642246"/>
                  <a:gd name="connsiteY195" fmla="*/ 173147 h 3814923"/>
                  <a:gd name="connsiteX196" fmla="*/ 1169040 w 2642246"/>
                  <a:gd name="connsiteY196" fmla="*/ 159828 h 3814923"/>
                  <a:gd name="connsiteX197" fmla="*/ 1195710 w 2642246"/>
                  <a:gd name="connsiteY197" fmla="*/ 155389 h 3814923"/>
                  <a:gd name="connsiteX198" fmla="*/ 1240160 w 2642246"/>
                  <a:gd name="connsiteY198" fmla="*/ 177587 h 3814923"/>
                  <a:gd name="connsiteX199" fmla="*/ 1244605 w 2642246"/>
                  <a:gd name="connsiteY199" fmla="*/ 177587 h 3814923"/>
                  <a:gd name="connsiteX200" fmla="*/ 1231270 w 2642246"/>
                  <a:gd name="connsiteY200" fmla="*/ 146509 h 3814923"/>
                  <a:gd name="connsiteX201" fmla="*/ 1293500 w 2642246"/>
                  <a:gd name="connsiteY201" fmla="*/ 13319 h 3814923"/>
                  <a:gd name="connsiteX202" fmla="*/ 1320171 w 2642246"/>
                  <a:gd name="connsiteY202" fmla="*/ 4440 h 3814923"/>
                  <a:gd name="connsiteX203" fmla="*/ 1342396 w 2642246"/>
                  <a:gd name="connsiteY203" fmla="*/ 0 h 381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2642246" h="3814923">
                    <a:moveTo>
                      <a:pt x="1227755" y="1964439"/>
                    </a:moveTo>
                    <a:cubicBezTo>
                      <a:pt x="1230720" y="2028119"/>
                      <a:pt x="1237389" y="2086275"/>
                      <a:pt x="1261605" y="2136180"/>
                    </a:cubicBezTo>
                    <a:cubicBezTo>
                      <a:pt x="1274294" y="2102918"/>
                      <a:pt x="1265313" y="2069135"/>
                      <a:pt x="1299673" y="2036394"/>
                    </a:cubicBezTo>
                    <a:cubicBezTo>
                      <a:pt x="1267316" y="2042820"/>
                      <a:pt x="1251728" y="1988424"/>
                      <a:pt x="1227755" y="1964439"/>
                    </a:cubicBezTo>
                    <a:close/>
                    <a:moveTo>
                      <a:pt x="1342396" y="0"/>
                    </a:moveTo>
                    <a:cubicBezTo>
                      <a:pt x="1355731" y="4440"/>
                      <a:pt x="1364621" y="8879"/>
                      <a:pt x="1373511" y="17759"/>
                    </a:cubicBezTo>
                    <a:cubicBezTo>
                      <a:pt x="1377956" y="22199"/>
                      <a:pt x="1382401" y="22199"/>
                      <a:pt x="1386846" y="26638"/>
                    </a:cubicBezTo>
                    <a:cubicBezTo>
                      <a:pt x="1422406" y="66595"/>
                      <a:pt x="1440186" y="119871"/>
                      <a:pt x="1466856" y="173147"/>
                    </a:cubicBezTo>
                    <a:cubicBezTo>
                      <a:pt x="1466856" y="182027"/>
                      <a:pt x="1471301" y="186466"/>
                      <a:pt x="1471301" y="195346"/>
                    </a:cubicBezTo>
                    <a:cubicBezTo>
                      <a:pt x="1480191" y="217544"/>
                      <a:pt x="1484636" y="239743"/>
                      <a:pt x="1489081" y="257501"/>
                    </a:cubicBezTo>
                    <a:cubicBezTo>
                      <a:pt x="1484636" y="266381"/>
                      <a:pt x="1484636" y="270820"/>
                      <a:pt x="1480191" y="279700"/>
                    </a:cubicBezTo>
                    <a:cubicBezTo>
                      <a:pt x="1471301" y="293019"/>
                      <a:pt x="1462411" y="301898"/>
                      <a:pt x="1444631" y="310777"/>
                    </a:cubicBezTo>
                    <a:cubicBezTo>
                      <a:pt x="1440186" y="315217"/>
                      <a:pt x="1431296" y="319657"/>
                      <a:pt x="1422406" y="319657"/>
                    </a:cubicBezTo>
                    <a:cubicBezTo>
                      <a:pt x="1382401" y="337415"/>
                      <a:pt x="1337951" y="337415"/>
                      <a:pt x="1284610" y="293019"/>
                    </a:cubicBezTo>
                    <a:cubicBezTo>
                      <a:pt x="1275720" y="279700"/>
                      <a:pt x="1266830" y="270820"/>
                      <a:pt x="1266830" y="270820"/>
                    </a:cubicBezTo>
                    <a:cubicBezTo>
                      <a:pt x="1266830" y="270820"/>
                      <a:pt x="1266830" y="270820"/>
                      <a:pt x="1146815" y="381812"/>
                    </a:cubicBezTo>
                    <a:cubicBezTo>
                      <a:pt x="1146815" y="381812"/>
                      <a:pt x="1146815" y="381812"/>
                      <a:pt x="1124590" y="901254"/>
                    </a:cubicBezTo>
                    <a:cubicBezTo>
                      <a:pt x="1124590" y="901254"/>
                      <a:pt x="1137925" y="901254"/>
                      <a:pt x="1151260" y="905694"/>
                    </a:cubicBezTo>
                    <a:cubicBezTo>
                      <a:pt x="1155705" y="905694"/>
                      <a:pt x="1164595" y="905694"/>
                      <a:pt x="1169040" y="910133"/>
                    </a:cubicBezTo>
                    <a:cubicBezTo>
                      <a:pt x="1177930" y="914573"/>
                      <a:pt x="1186820" y="919013"/>
                      <a:pt x="1195710" y="923452"/>
                    </a:cubicBezTo>
                    <a:cubicBezTo>
                      <a:pt x="1244605" y="972289"/>
                      <a:pt x="1262385" y="1021125"/>
                      <a:pt x="1293500" y="1083281"/>
                    </a:cubicBezTo>
                    <a:cubicBezTo>
                      <a:pt x="1297945" y="1083281"/>
                      <a:pt x="1302390" y="1083281"/>
                      <a:pt x="1306835" y="1087720"/>
                    </a:cubicBezTo>
                    <a:cubicBezTo>
                      <a:pt x="1306835" y="1092160"/>
                      <a:pt x="1311281" y="1096600"/>
                      <a:pt x="1311281" y="1105479"/>
                    </a:cubicBezTo>
                    <a:cubicBezTo>
                      <a:pt x="1311281" y="1105479"/>
                      <a:pt x="1311281" y="1109919"/>
                      <a:pt x="1311281" y="1109919"/>
                    </a:cubicBezTo>
                    <a:cubicBezTo>
                      <a:pt x="1333505" y="1109919"/>
                      <a:pt x="1386846" y="1114358"/>
                      <a:pt x="1377956" y="1154316"/>
                    </a:cubicBezTo>
                    <a:cubicBezTo>
                      <a:pt x="1377956" y="1158755"/>
                      <a:pt x="1377956" y="1163195"/>
                      <a:pt x="1377956" y="1167635"/>
                    </a:cubicBezTo>
                    <a:cubicBezTo>
                      <a:pt x="1386846" y="1176514"/>
                      <a:pt x="1400181" y="1189833"/>
                      <a:pt x="1386846" y="1198712"/>
                    </a:cubicBezTo>
                    <a:cubicBezTo>
                      <a:pt x="1386846" y="1203152"/>
                      <a:pt x="1386846" y="1207592"/>
                      <a:pt x="1391291" y="1212031"/>
                    </a:cubicBezTo>
                    <a:cubicBezTo>
                      <a:pt x="1395736" y="1229790"/>
                      <a:pt x="1409071" y="1243109"/>
                      <a:pt x="1426851" y="1260868"/>
                    </a:cubicBezTo>
                    <a:cubicBezTo>
                      <a:pt x="1426851" y="1260868"/>
                      <a:pt x="1431296" y="1265307"/>
                      <a:pt x="1431296" y="1265307"/>
                    </a:cubicBezTo>
                    <a:cubicBezTo>
                      <a:pt x="1435741" y="1274187"/>
                      <a:pt x="1435741" y="1278626"/>
                      <a:pt x="1440186" y="1283066"/>
                    </a:cubicBezTo>
                    <a:cubicBezTo>
                      <a:pt x="1440186" y="1287506"/>
                      <a:pt x="1444631" y="1287506"/>
                      <a:pt x="1444631" y="1291945"/>
                    </a:cubicBezTo>
                    <a:cubicBezTo>
                      <a:pt x="1444631" y="1296385"/>
                      <a:pt x="1449076" y="1300825"/>
                      <a:pt x="1449076" y="1300825"/>
                    </a:cubicBezTo>
                    <a:cubicBezTo>
                      <a:pt x="1449076" y="1305264"/>
                      <a:pt x="1449076" y="1309704"/>
                      <a:pt x="1453521" y="1309704"/>
                    </a:cubicBezTo>
                    <a:cubicBezTo>
                      <a:pt x="1449076" y="1323023"/>
                      <a:pt x="1453521" y="1331903"/>
                      <a:pt x="1462411" y="1340782"/>
                    </a:cubicBezTo>
                    <a:cubicBezTo>
                      <a:pt x="1462411" y="1345222"/>
                      <a:pt x="1466856" y="1345222"/>
                      <a:pt x="1471301" y="1349661"/>
                    </a:cubicBezTo>
                    <a:cubicBezTo>
                      <a:pt x="1475746" y="1358541"/>
                      <a:pt x="1484636" y="1362980"/>
                      <a:pt x="1493526" y="1367420"/>
                    </a:cubicBezTo>
                    <a:cubicBezTo>
                      <a:pt x="1497971" y="1367420"/>
                      <a:pt x="1497971" y="1367420"/>
                      <a:pt x="1502416" y="1367420"/>
                    </a:cubicBezTo>
                    <a:cubicBezTo>
                      <a:pt x="1506861" y="1371860"/>
                      <a:pt x="1511306" y="1371860"/>
                      <a:pt x="1515751" y="1371860"/>
                    </a:cubicBezTo>
                    <a:cubicBezTo>
                      <a:pt x="1520196" y="1371860"/>
                      <a:pt x="1524641" y="1367420"/>
                      <a:pt x="1529086" y="1367420"/>
                    </a:cubicBezTo>
                    <a:cubicBezTo>
                      <a:pt x="1564647" y="1362980"/>
                      <a:pt x="1564647" y="1327463"/>
                      <a:pt x="1582427" y="1309704"/>
                    </a:cubicBezTo>
                    <a:cubicBezTo>
                      <a:pt x="1582427" y="1345222"/>
                      <a:pt x="1582427" y="1362980"/>
                      <a:pt x="1560201" y="1376299"/>
                    </a:cubicBezTo>
                    <a:cubicBezTo>
                      <a:pt x="1560201" y="1380739"/>
                      <a:pt x="1560201" y="1380739"/>
                      <a:pt x="1555757" y="1385179"/>
                    </a:cubicBezTo>
                    <a:cubicBezTo>
                      <a:pt x="1542421" y="1407377"/>
                      <a:pt x="1529086" y="1429575"/>
                      <a:pt x="1529086" y="1456213"/>
                    </a:cubicBezTo>
                    <a:cubicBezTo>
                      <a:pt x="1533531" y="1456213"/>
                      <a:pt x="1537976" y="1456213"/>
                      <a:pt x="1537976" y="1460653"/>
                    </a:cubicBezTo>
                    <a:cubicBezTo>
                      <a:pt x="1560201" y="1469532"/>
                      <a:pt x="1573537" y="1482851"/>
                      <a:pt x="1600207" y="1469532"/>
                    </a:cubicBezTo>
                    <a:cubicBezTo>
                      <a:pt x="1564647" y="1487291"/>
                      <a:pt x="1511306" y="1540567"/>
                      <a:pt x="1466856" y="1469532"/>
                    </a:cubicBezTo>
                    <a:cubicBezTo>
                      <a:pt x="1466856" y="1465093"/>
                      <a:pt x="1462411" y="1465093"/>
                      <a:pt x="1457966" y="1465093"/>
                    </a:cubicBezTo>
                    <a:cubicBezTo>
                      <a:pt x="1453521" y="1456213"/>
                      <a:pt x="1449076" y="1451774"/>
                      <a:pt x="1444631" y="1456213"/>
                    </a:cubicBezTo>
                    <a:cubicBezTo>
                      <a:pt x="1440186" y="1447334"/>
                      <a:pt x="1435741" y="1442894"/>
                      <a:pt x="1431296" y="1442894"/>
                    </a:cubicBezTo>
                    <a:cubicBezTo>
                      <a:pt x="1431296" y="1438455"/>
                      <a:pt x="1426851" y="1438455"/>
                      <a:pt x="1422406" y="1438455"/>
                    </a:cubicBezTo>
                    <a:cubicBezTo>
                      <a:pt x="1417961" y="1434015"/>
                      <a:pt x="1409071" y="1434015"/>
                      <a:pt x="1404626" y="1434015"/>
                    </a:cubicBezTo>
                    <a:cubicBezTo>
                      <a:pt x="1391291" y="1434015"/>
                      <a:pt x="1382401" y="1434015"/>
                      <a:pt x="1369066" y="1434015"/>
                    </a:cubicBezTo>
                    <a:cubicBezTo>
                      <a:pt x="1351286" y="1451774"/>
                      <a:pt x="1386846" y="1469532"/>
                      <a:pt x="1386846" y="1487291"/>
                    </a:cubicBezTo>
                    <a:cubicBezTo>
                      <a:pt x="1280165" y="1451774"/>
                      <a:pt x="1351286" y="1345222"/>
                      <a:pt x="1306835" y="1269747"/>
                    </a:cubicBezTo>
                    <a:cubicBezTo>
                      <a:pt x="1306835" y="1265307"/>
                      <a:pt x="1306835" y="1260868"/>
                      <a:pt x="1306835" y="1260868"/>
                    </a:cubicBezTo>
                    <a:cubicBezTo>
                      <a:pt x="1306835" y="1256428"/>
                      <a:pt x="1306835" y="1256428"/>
                      <a:pt x="1306835" y="1251988"/>
                    </a:cubicBezTo>
                    <a:cubicBezTo>
                      <a:pt x="1306835" y="1251988"/>
                      <a:pt x="1306835" y="1251988"/>
                      <a:pt x="1302390" y="1247549"/>
                    </a:cubicBezTo>
                    <a:cubicBezTo>
                      <a:pt x="1293500" y="1251988"/>
                      <a:pt x="1280165" y="1256428"/>
                      <a:pt x="1275720" y="1256428"/>
                    </a:cubicBezTo>
                    <a:cubicBezTo>
                      <a:pt x="1253495" y="1251988"/>
                      <a:pt x="1217935" y="1300825"/>
                      <a:pt x="1217935" y="1300825"/>
                    </a:cubicBezTo>
                    <a:cubicBezTo>
                      <a:pt x="1217935" y="1300825"/>
                      <a:pt x="1151260" y="1354101"/>
                      <a:pt x="1146815" y="1385179"/>
                    </a:cubicBezTo>
                    <a:cubicBezTo>
                      <a:pt x="1146815" y="1394058"/>
                      <a:pt x="1151260" y="1402937"/>
                      <a:pt x="1155705" y="1411817"/>
                    </a:cubicBezTo>
                    <a:cubicBezTo>
                      <a:pt x="1155705" y="1420696"/>
                      <a:pt x="1160150" y="1425136"/>
                      <a:pt x="1164595" y="1434015"/>
                    </a:cubicBezTo>
                    <a:cubicBezTo>
                      <a:pt x="1169040" y="1438455"/>
                      <a:pt x="1173485" y="1447334"/>
                      <a:pt x="1177930" y="1456213"/>
                    </a:cubicBezTo>
                    <a:cubicBezTo>
                      <a:pt x="1182375" y="1460653"/>
                      <a:pt x="1186820" y="1469532"/>
                      <a:pt x="1191265" y="1473972"/>
                    </a:cubicBezTo>
                    <a:cubicBezTo>
                      <a:pt x="1195710" y="1482851"/>
                      <a:pt x="1195710" y="1487291"/>
                      <a:pt x="1200155" y="1496170"/>
                    </a:cubicBezTo>
                    <a:cubicBezTo>
                      <a:pt x="1209045" y="1513929"/>
                      <a:pt x="1217935" y="1527248"/>
                      <a:pt x="1226825" y="1545007"/>
                    </a:cubicBezTo>
                    <a:cubicBezTo>
                      <a:pt x="1235715" y="1553886"/>
                      <a:pt x="1240160" y="1558326"/>
                      <a:pt x="1244605" y="1567205"/>
                    </a:cubicBezTo>
                    <a:cubicBezTo>
                      <a:pt x="1262385" y="1593843"/>
                      <a:pt x="1275720" y="1620481"/>
                      <a:pt x="1289055" y="1642680"/>
                    </a:cubicBezTo>
                    <a:cubicBezTo>
                      <a:pt x="1289055" y="1651559"/>
                      <a:pt x="1293500" y="1660438"/>
                      <a:pt x="1297945" y="1669318"/>
                    </a:cubicBezTo>
                    <a:cubicBezTo>
                      <a:pt x="1302390" y="1678197"/>
                      <a:pt x="1302390" y="1691516"/>
                      <a:pt x="1306835" y="1700395"/>
                    </a:cubicBezTo>
                    <a:cubicBezTo>
                      <a:pt x="1311281" y="1709275"/>
                      <a:pt x="1315725" y="1718154"/>
                      <a:pt x="1324615" y="1727034"/>
                    </a:cubicBezTo>
                    <a:cubicBezTo>
                      <a:pt x="1337951" y="1744792"/>
                      <a:pt x="1351286" y="1766991"/>
                      <a:pt x="1364621" y="1789189"/>
                    </a:cubicBezTo>
                    <a:cubicBezTo>
                      <a:pt x="1369066" y="1793629"/>
                      <a:pt x="1373511" y="1802508"/>
                      <a:pt x="1373511" y="1806948"/>
                    </a:cubicBezTo>
                    <a:cubicBezTo>
                      <a:pt x="1395736" y="1846905"/>
                      <a:pt x="1444631" y="1886862"/>
                      <a:pt x="1457966" y="1940138"/>
                    </a:cubicBezTo>
                    <a:cubicBezTo>
                      <a:pt x="1462411" y="1949017"/>
                      <a:pt x="1462411" y="1957897"/>
                      <a:pt x="1462411" y="1966776"/>
                    </a:cubicBezTo>
                    <a:cubicBezTo>
                      <a:pt x="1457966" y="2055569"/>
                      <a:pt x="1404626" y="2126604"/>
                      <a:pt x="1391291" y="2193199"/>
                    </a:cubicBezTo>
                    <a:cubicBezTo>
                      <a:pt x="1386846" y="2202079"/>
                      <a:pt x="1382401" y="2210958"/>
                      <a:pt x="1377956" y="2219837"/>
                    </a:cubicBezTo>
                    <a:cubicBezTo>
                      <a:pt x="1373511" y="2233156"/>
                      <a:pt x="1369066" y="2242036"/>
                      <a:pt x="1360176" y="2250915"/>
                    </a:cubicBezTo>
                    <a:cubicBezTo>
                      <a:pt x="1337951" y="2290872"/>
                      <a:pt x="1320171" y="2317510"/>
                      <a:pt x="1320171" y="2317510"/>
                    </a:cubicBezTo>
                    <a:cubicBezTo>
                      <a:pt x="1320171" y="2317510"/>
                      <a:pt x="1324615" y="2326390"/>
                      <a:pt x="1337951" y="2335269"/>
                    </a:cubicBezTo>
                    <a:cubicBezTo>
                      <a:pt x="1342396" y="2339709"/>
                      <a:pt x="1346841" y="2344148"/>
                      <a:pt x="1351286" y="2348588"/>
                    </a:cubicBezTo>
                    <a:cubicBezTo>
                      <a:pt x="1355731" y="2353028"/>
                      <a:pt x="1360176" y="2357467"/>
                      <a:pt x="1369066" y="2366347"/>
                    </a:cubicBezTo>
                    <a:cubicBezTo>
                      <a:pt x="1529086" y="2446261"/>
                      <a:pt x="1564647" y="2641606"/>
                      <a:pt x="1493526" y="2805874"/>
                    </a:cubicBezTo>
                    <a:cubicBezTo>
                      <a:pt x="1493526" y="2810314"/>
                      <a:pt x="1493526" y="2814754"/>
                      <a:pt x="1497971" y="2819193"/>
                    </a:cubicBezTo>
                    <a:cubicBezTo>
                      <a:pt x="1511306" y="2876909"/>
                      <a:pt x="1537976" y="2965703"/>
                      <a:pt x="1560201" y="3076694"/>
                    </a:cubicBezTo>
                    <a:cubicBezTo>
                      <a:pt x="1595762" y="3227643"/>
                      <a:pt x="1560201" y="3311997"/>
                      <a:pt x="1622432" y="3303118"/>
                    </a:cubicBezTo>
                    <a:cubicBezTo>
                      <a:pt x="1684662" y="3289799"/>
                      <a:pt x="1826903" y="3254281"/>
                      <a:pt x="2071379" y="3289799"/>
                    </a:cubicBezTo>
                    <a:cubicBezTo>
                      <a:pt x="2209174" y="3311997"/>
                      <a:pt x="2244734" y="3334196"/>
                      <a:pt x="2315855" y="3338635"/>
                    </a:cubicBezTo>
                    <a:cubicBezTo>
                      <a:pt x="2324745" y="3343075"/>
                      <a:pt x="2329190" y="3343075"/>
                      <a:pt x="2338080" y="3343075"/>
                    </a:cubicBezTo>
                    <a:cubicBezTo>
                      <a:pt x="2346970" y="3347515"/>
                      <a:pt x="2351415" y="3347515"/>
                      <a:pt x="2360305" y="3351954"/>
                    </a:cubicBezTo>
                    <a:cubicBezTo>
                      <a:pt x="2369195" y="3351954"/>
                      <a:pt x="2373640" y="3351954"/>
                      <a:pt x="2382530" y="3356394"/>
                    </a:cubicBezTo>
                    <a:cubicBezTo>
                      <a:pt x="2409200" y="3360834"/>
                      <a:pt x="2435870" y="3365273"/>
                      <a:pt x="2458095" y="3374153"/>
                    </a:cubicBezTo>
                    <a:cubicBezTo>
                      <a:pt x="2466985" y="3374153"/>
                      <a:pt x="2475875" y="3378592"/>
                      <a:pt x="2484765" y="3378592"/>
                    </a:cubicBezTo>
                    <a:cubicBezTo>
                      <a:pt x="2506991" y="3378592"/>
                      <a:pt x="2529215" y="3378592"/>
                      <a:pt x="2551441" y="3383032"/>
                    </a:cubicBezTo>
                    <a:cubicBezTo>
                      <a:pt x="2560331" y="3383032"/>
                      <a:pt x="2564776" y="3383032"/>
                      <a:pt x="2573666" y="3387472"/>
                    </a:cubicBezTo>
                    <a:cubicBezTo>
                      <a:pt x="2627006" y="3391911"/>
                      <a:pt x="2649231" y="3445187"/>
                      <a:pt x="2640341" y="3498464"/>
                    </a:cubicBezTo>
                    <a:cubicBezTo>
                      <a:pt x="2640341" y="3507343"/>
                      <a:pt x="2635896" y="3511783"/>
                      <a:pt x="2631451" y="3520662"/>
                    </a:cubicBezTo>
                    <a:cubicBezTo>
                      <a:pt x="2627006" y="3529541"/>
                      <a:pt x="2622561" y="3533981"/>
                      <a:pt x="2618116" y="3538421"/>
                    </a:cubicBezTo>
                    <a:cubicBezTo>
                      <a:pt x="2613671" y="3542860"/>
                      <a:pt x="2609226" y="3547300"/>
                      <a:pt x="2604781" y="3556179"/>
                    </a:cubicBezTo>
                    <a:cubicBezTo>
                      <a:pt x="2573666" y="3582817"/>
                      <a:pt x="2533661" y="3605016"/>
                      <a:pt x="2511435" y="3636093"/>
                    </a:cubicBezTo>
                    <a:cubicBezTo>
                      <a:pt x="2506991" y="3640533"/>
                      <a:pt x="2506991" y="3649412"/>
                      <a:pt x="2502545" y="3653852"/>
                    </a:cubicBezTo>
                    <a:cubicBezTo>
                      <a:pt x="2502545" y="3658292"/>
                      <a:pt x="2498100" y="3662732"/>
                      <a:pt x="2498100" y="3671611"/>
                    </a:cubicBezTo>
                    <a:cubicBezTo>
                      <a:pt x="2484765" y="3733766"/>
                      <a:pt x="2458095" y="3795922"/>
                      <a:pt x="2373640" y="3804801"/>
                    </a:cubicBezTo>
                    <a:cubicBezTo>
                      <a:pt x="2364750" y="3804801"/>
                      <a:pt x="2355860" y="3804801"/>
                      <a:pt x="2346970" y="3809241"/>
                    </a:cubicBezTo>
                    <a:cubicBezTo>
                      <a:pt x="2306965" y="3809241"/>
                      <a:pt x="2266959" y="3818120"/>
                      <a:pt x="2226954" y="3813680"/>
                    </a:cubicBezTo>
                    <a:cubicBezTo>
                      <a:pt x="2222509" y="3813680"/>
                      <a:pt x="2213619" y="3813680"/>
                      <a:pt x="2204729" y="3809241"/>
                    </a:cubicBezTo>
                    <a:cubicBezTo>
                      <a:pt x="2142499" y="3804801"/>
                      <a:pt x="2155834" y="3751525"/>
                      <a:pt x="2195839" y="3716008"/>
                    </a:cubicBezTo>
                    <a:cubicBezTo>
                      <a:pt x="2204729" y="3716008"/>
                      <a:pt x="2209174" y="3711568"/>
                      <a:pt x="2213619" y="3711568"/>
                    </a:cubicBezTo>
                    <a:cubicBezTo>
                      <a:pt x="2231399" y="3707128"/>
                      <a:pt x="2249179" y="3702689"/>
                      <a:pt x="2266959" y="3702689"/>
                    </a:cubicBezTo>
                    <a:cubicBezTo>
                      <a:pt x="2271405" y="3698249"/>
                      <a:pt x="2275849" y="3693809"/>
                      <a:pt x="2280295" y="3689370"/>
                    </a:cubicBezTo>
                    <a:cubicBezTo>
                      <a:pt x="2289185" y="3680490"/>
                      <a:pt x="2293629" y="3671611"/>
                      <a:pt x="2302519" y="3658292"/>
                    </a:cubicBezTo>
                    <a:cubicBezTo>
                      <a:pt x="2320300" y="3631654"/>
                      <a:pt x="2329190" y="3596136"/>
                      <a:pt x="2329190" y="3578378"/>
                    </a:cubicBezTo>
                    <a:cubicBezTo>
                      <a:pt x="2329190" y="3560619"/>
                      <a:pt x="2311409" y="3494024"/>
                      <a:pt x="2240289" y="3494024"/>
                    </a:cubicBezTo>
                    <a:cubicBezTo>
                      <a:pt x="2169169" y="3489584"/>
                      <a:pt x="1591317" y="3538421"/>
                      <a:pt x="1542421" y="3529541"/>
                    </a:cubicBezTo>
                    <a:cubicBezTo>
                      <a:pt x="1497971" y="3520662"/>
                      <a:pt x="1453521" y="3520662"/>
                      <a:pt x="1409071" y="3458506"/>
                    </a:cubicBezTo>
                    <a:cubicBezTo>
                      <a:pt x="1360176" y="3391911"/>
                      <a:pt x="1160150" y="3107772"/>
                      <a:pt x="1120145" y="2987901"/>
                    </a:cubicBezTo>
                    <a:cubicBezTo>
                      <a:pt x="1084585" y="2872469"/>
                      <a:pt x="1075695" y="2828073"/>
                      <a:pt x="1075695" y="2828073"/>
                    </a:cubicBezTo>
                    <a:cubicBezTo>
                      <a:pt x="1075695" y="2828073"/>
                      <a:pt x="822328" y="2859150"/>
                      <a:pt x="720093" y="2854711"/>
                    </a:cubicBezTo>
                    <a:cubicBezTo>
                      <a:pt x="613413" y="2850271"/>
                      <a:pt x="488952" y="2881349"/>
                      <a:pt x="488952" y="2881349"/>
                    </a:cubicBezTo>
                    <a:cubicBezTo>
                      <a:pt x="488952" y="2881349"/>
                      <a:pt x="564517" y="2956823"/>
                      <a:pt x="546737" y="3121091"/>
                    </a:cubicBezTo>
                    <a:cubicBezTo>
                      <a:pt x="542292" y="3192126"/>
                      <a:pt x="528957" y="3249842"/>
                      <a:pt x="520067" y="3307558"/>
                    </a:cubicBezTo>
                    <a:cubicBezTo>
                      <a:pt x="520067" y="3316437"/>
                      <a:pt x="515622" y="3325316"/>
                      <a:pt x="515622" y="3329756"/>
                    </a:cubicBezTo>
                    <a:cubicBezTo>
                      <a:pt x="515622" y="3338635"/>
                      <a:pt x="515622" y="3347515"/>
                      <a:pt x="511177" y="3351954"/>
                    </a:cubicBezTo>
                    <a:cubicBezTo>
                      <a:pt x="511177" y="3360834"/>
                      <a:pt x="511177" y="3369713"/>
                      <a:pt x="506732" y="3374153"/>
                    </a:cubicBezTo>
                    <a:cubicBezTo>
                      <a:pt x="480062" y="3440748"/>
                      <a:pt x="497842" y="3529541"/>
                      <a:pt x="546737" y="3578378"/>
                    </a:cubicBezTo>
                    <a:cubicBezTo>
                      <a:pt x="551182" y="3582817"/>
                      <a:pt x="555627" y="3587257"/>
                      <a:pt x="555627" y="3591697"/>
                    </a:cubicBezTo>
                    <a:cubicBezTo>
                      <a:pt x="560072" y="3596136"/>
                      <a:pt x="564517" y="3605016"/>
                      <a:pt x="568962" y="3613895"/>
                    </a:cubicBezTo>
                    <a:cubicBezTo>
                      <a:pt x="573407" y="3618335"/>
                      <a:pt x="573407" y="3627214"/>
                      <a:pt x="573407" y="3631654"/>
                    </a:cubicBezTo>
                    <a:cubicBezTo>
                      <a:pt x="573407" y="3640533"/>
                      <a:pt x="573407" y="3649412"/>
                      <a:pt x="573407" y="3658292"/>
                    </a:cubicBezTo>
                    <a:cubicBezTo>
                      <a:pt x="568962" y="3742646"/>
                      <a:pt x="462282" y="3724887"/>
                      <a:pt x="408942" y="3724887"/>
                    </a:cubicBezTo>
                    <a:cubicBezTo>
                      <a:pt x="404497" y="3724887"/>
                      <a:pt x="395607" y="3720447"/>
                      <a:pt x="391162" y="3720447"/>
                    </a:cubicBezTo>
                    <a:cubicBezTo>
                      <a:pt x="382272" y="3720447"/>
                      <a:pt x="377827" y="3720447"/>
                      <a:pt x="368937" y="3720447"/>
                    </a:cubicBezTo>
                    <a:cubicBezTo>
                      <a:pt x="320041" y="3720447"/>
                      <a:pt x="271146" y="3729327"/>
                      <a:pt x="226696" y="3738206"/>
                    </a:cubicBezTo>
                    <a:cubicBezTo>
                      <a:pt x="222251" y="3738206"/>
                      <a:pt x="213361" y="3738206"/>
                      <a:pt x="208916" y="3738206"/>
                    </a:cubicBezTo>
                    <a:cubicBezTo>
                      <a:pt x="142241" y="3742646"/>
                      <a:pt x="71120" y="3742646"/>
                      <a:pt x="0" y="3707128"/>
                    </a:cubicBezTo>
                    <a:cubicBezTo>
                      <a:pt x="0" y="3702689"/>
                      <a:pt x="0" y="3693809"/>
                      <a:pt x="4445" y="3680490"/>
                    </a:cubicBezTo>
                    <a:cubicBezTo>
                      <a:pt x="13335" y="3662732"/>
                      <a:pt x="35560" y="3640533"/>
                      <a:pt x="71120" y="3640533"/>
                    </a:cubicBezTo>
                    <a:cubicBezTo>
                      <a:pt x="80010" y="3640533"/>
                      <a:pt x="88900" y="3640533"/>
                      <a:pt x="93345" y="3640533"/>
                    </a:cubicBezTo>
                    <a:cubicBezTo>
                      <a:pt x="120015" y="3640533"/>
                      <a:pt x="208916" y="3591697"/>
                      <a:pt x="248921" y="3556179"/>
                    </a:cubicBezTo>
                    <a:cubicBezTo>
                      <a:pt x="293371" y="3525102"/>
                      <a:pt x="342266" y="3476265"/>
                      <a:pt x="337821" y="3391911"/>
                    </a:cubicBezTo>
                    <a:cubicBezTo>
                      <a:pt x="333376" y="3303118"/>
                      <a:pt x="293371" y="2939065"/>
                      <a:pt x="280036" y="2881349"/>
                    </a:cubicBezTo>
                    <a:cubicBezTo>
                      <a:pt x="266701" y="2819193"/>
                      <a:pt x="231141" y="2686003"/>
                      <a:pt x="293371" y="2659365"/>
                    </a:cubicBezTo>
                    <a:cubicBezTo>
                      <a:pt x="355601" y="2632727"/>
                      <a:pt x="488952" y="2579451"/>
                      <a:pt x="608967" y="2539494"/>
                    </a:cubicBezTo>
                    <a:cubicBezTo>
                      <a:pt x="635638" y="2535054"/>
                      <a:pt x="697868" y="2508416"/>
                      <a:pt x="724538" y="2499537"/>
                    </a:cubicBezTo>
                    <a:cubicBezTo>
                      <a:pt x="728983" y="2499537"/>
                      <a:pt x="733428" y="2495097"/>
                      <a:pt x="737873" y="2495097"/>
                    </a:cubicBezTo>
                    <a:cubicBezTo>
                      <a:pt x="800103" y="2464019"/>
                      <a:pt x="871224" y="2464019"/>
                      <a:pt x="924564" y="2464019"/>
                    </a:cubicBezTo>
                    <a:cubicBezTo>
                      <a:pt x="906784" y="2410743"/>
                      <a:pt x="889004" y="2375226"/>
                      <a:pt x="889004" y="2326390"/>
                    </a:cubicBezTo>
                    <a:cubicBezTo>
                      <a:pt x="884559" y="2321950"/>
                      <a:pt x="884559" y="2313070"/>
                      <a:pt x="884559" y="2308631"/>
                    </a:cubicBezTo>
                    <a:cubicBezTo>
                      <a:pt x="884559" y="2304191"/>
                      <a:pt x="880114" y="2299751"/>
                      <a:pt x="880114" y="2295312"/>
                    </a:cubicBezTo>
                    <a:cubicBezTo>
                      <a:pt x="880114" y="2290872"/>
                      <a:pt x="875669" y="2281993"/>
                      <a:pt x="875669" y="2277553"/>
                    </a:cubicBezTo>
                    <a:cubicBezTo>
                      <a:pt x="853444" y="2179880"/>
                      <a:pt x="800103" y="2108845"/>
                      <a:pt x="773433" y="2020052"/>
                    </a:cubicBezTo>
                    <a:cubicBezTo>
                      <a:pt x="773433" y="2011173"/>
                      <a:pt x="768988" y="2006733"/>
                      <a:pt x="768988" y="1997854"/>
                    </a:cubicBezTo>
                    <a:cubicBezTo>
                      <a:pt x="764543" y="1957897"/>
                      <a:pt x="751208" y="1922379"/>
                      <a:pt x="724538" y="1886862"/>
                    </a:cubicBezTo>
                    <a:cubicBezTo>
                      <a:pt x="720093" y="1877982"/>
                      <a:pt x="715648" y="1873543"/>
                      <a:pt x="715648" y="1864663"/>
                    </a:cubicBezTo>
                    <a:cubicBezTo>
                      <a:pt x="684533" y="1793629"/>
                      <a:pt x="706758" y="1722594"/>
                      <a:pt x="764543" y="1669318"/>
                    </a:cubicBezTo>
                    <a:cubicBezTo>
                      <a:pt x="768988" y="1660438"/>
                      <a:pt x="777878" y="1655999"/>
                      <a:pt x="782323" y="1651559"/>
                    </a:cubicBezTo>
                    <a:cubicBezTo>
                      <a:pt x="808993" y="1629361"/>
                      <a:pt x="840109" y="1616042"/>
                      <a:pt x="866779" y="1589404"/>
                    </a:cubicBezTo>
                    <a:cubicBezTo>
                      <a:pt x="920119" y="1536128"/>
                      <a:pt x="955679" y="1482851"/>
                      <a:pt x="946789" y="1447334"/>
                    </a:cubicBezTo>
                    <a:cubicBezTo>
                      <a:pt x="942344" y="1416256"/>
                      <a:pt x="942344" y="1385179"/>
                      <a:pt x="924564" y="1367420"/>
                    </a:cubicBezTo>
                    <a:cubicBezTo>
                      <a:pt x="920119" y="1362980"/>
                      <a:pt x="915674" y="1362980"/>
                      <a:pt x="911229" y="1358541"/>
                    </a:cubicBezTo>
                    <a:cubicBezTo>
                      <a:pt x="871224" y="1362980"/>
                      <a:pt x="817883" y="1398498"/>
                      <a:pt x="813438" y="1309704"/>
                    </a:cubicBezTo>
                    <a:cubicBezTo>
                      <a:pt x="813438" y="1300825"/>
                      <a:pt x="817883" y="1296385"/>
                      <a:pt x="817883" y="1287506"/>
                    </a:cubicBezTo>
                    <a:cubicBezTo>
                      <a:pt x="813438" y="1278626"/>
                      <a:pt x="822328" y="1274187"/>
                      <a:pt x="822328" y="1269747"/>
                    </a:cubicBezTo>
                    <a:cubicBezTo>
                      <a:pt x="822328" y="1260868"/>
                      <a:pt x="808993" y="1260868"/>
                      <a:pt x="808993" y="1247549"/>
                    </a:cubicBezTo>
                    <a:cubicBezTo>
                      <a:pt x="804548" y="1243109"/>
                      <a:pt x="804548" y="1234230"/>
                      <a:pt x="804548" y="1225350"/>
                    </a:cubicBezTo>
                    <a:cubicBezTo>
                      <a:pt x="804548" y="1216471"/>
                      <a:pt x="808993" y="1212031"/>
                      <a:pt x="808993" y="1212031"/>
                    </a:cubicBezTo>
                    <a:cubicBezTo>
                      <a:pt x="764543" y="1167635"/>
                      <a:pt x="800103" y="1167635"/>
                      <a:pt x="817883" y="1145436"/>
                    </a:cubicBezTo>
                    <a:cubicBezTo>
                      <a:pt x="822328" y="1136557"/>
                      <a:pt x="826773" y="1127677"/>
                      <a:pt x="826773" y="1123238"/>
                    </a:cubicBezTo>
                    <a:cubicBezTo>
                      <a:pt x="826773" y="1114358"/>
                      <a:pt x="826773" y="1096600"/>
                      <a:pt x="826773" y="1074401"/>
                    </a:cubicBezTo>
                    <a:cubicBezTo>
                      <a:pt x="826773" y="1069962"/>
                      <a:pt x="826773" y="1061082"/>
                      <a:pt x="831218" y="1052203"/>
                    </a:cubicBezTo>
                    <a:cubicBezTo>
                      <a:pt x="817883" y="1007806"/>
                      <a:pt x="835663" y="972289"/>
                      <a:pt x="897894" y="932332"/>
                    </a:cubicBezTo>
                    <a:cubicBezTo>
                      <a:pt x="902339" y="927892"/>
                      <a:pt x="911229" y="923452"/>
                      <a:pt x="915674" y="919013"/>
                    </a:cubicBezTo>
                    <a:cubicBezTo>
                      <a:pt x="933454" y="910133"/>
                      <a:pt x="946789" y="905694"/>
                      <a:pt x="946789" y="905694"/>
                    </a:cubicBezTo>
                    <a:cubicBezTo>
                      <a:pt x="946789" y="905694"/>
                      <a:pt x="960124" y="679270"/>
                      <a:pt x="982349" y="612675"/>
                    </a:cubicBezTo>
                    <a:cubicBezTo>
                      <a:pt x="991239" y="603796"/>
                      <a:pt x="995684" y="590477"/>
                      <a:pt x="1000129" y="572718"/>
                    </a:cubicBezTo>
                    <a:cubicBezTo>
                      <a:pt x="1000129" y="568278"/>
                      <a:pt x="1004574" y="559399"/>
                      <a:pt x="1004574" y="550520"/>
                    </a:cubicBezTo>
                    <a:cubicBezTo>
                      <a:pt x="1009019" y="541640"/>
                      <a:pt x="1009019" y="537201"/>
                      <a:pt x="1009019" y="528321"/>
                    </a:cubicBezTo>
                    <a:cubicBezTo>
                      <a:pt x="1013464" y="519442"/>
                      <a:pt x="1013464" y="510563"/>
                      <a:pt x="1017909" y="501683"/>
                    </a:cubicBezTo>
                    <a:cubicBezTo>
                      <a:pt x="1022354" y="479485"/>
                      <a:pt x="1026799" y="457287"/>
                      <a:pt x="1031244" y="439528"/>
                    </a:cubicBezTo>
                    <a:cubicBezTo>
                      <a:pt x="1026799" y="443968"/>
                      <a:pt x="1022354" y="452847"/>
                      <a:pt x="1013464" y="457287"/>
                    </a:cubicBezTo>
                    <a:cubicBezTo>
                      <a:pt x="1009019" y="461726"/>
                      <a:pt x="1000129" y="466166"/>
                      <a:pt x="991239" y="470606"/>
                    </a:cubicBezTo>
                    <a:cubicBezTo>
                      <a:pt x="982349" y="475045"/>
                      <a:pt x="973459" y="475045"/>
                      <a:pt x="964569" y="479485"/>
                    </a:cubicBezTo>
                    <a:cubicBezTo>
                      <a:pt x="889004" y="475045"/>
                      <a:pt x="853444" y="439528"/>
                      <a:pt x="848999" y="377372"/>
                    </a:cubicBezTo>
                    <a:cubicBezTo>
                      <a:pt x="844553" y="368493"/>
                      <a:pt x="840109" y="359614"/>
                      <a:pt x="835663" y="350734"/>
                    </a:cubicBezTo>
                    <a:cubicBezTo>
                      <a:pt x="831218" y="341855"/>
                      <a:pt x="826773" y="337415"/>
                      <a:pt x="822328" y="328536"/>
                    </a:cubicBezTo>
                    <a:cubicBezTo>
                      <a:pt x="817883" y="319657"/>
                      <a:pt x="817883" y="315217"/>
                      <a:pt x="817883" y="306338"/>
                    </a:cubicBezTo>
                    <a:cubicBezTo>
                      <a:pt x="817883" y="301898"/>
                      <a:pt x="817883" y="297458"/>
                      <a:pt x="817883" y="293019"/>
                    </a:cubicBezTo>
                    <a:cubicBezTo>
                      <a:pt x="817883" y="284139"/>
                      <a:pt x="817883" y="279700"/>
                      <a:pt x="817883" y="270820"/>
                    </a:cubicBezTo>
                    <a:cubicBezTo>
                      <a:pt x="800103" y="208665"/>
                      <a:pt x="871224" y="173147"/>
                      <a:pt x="942344" y="173147"/>
                    </a:cubicBezTo>
                    <a:cubicBezTo>
                      <a:pt x="946789" y="177587"/>
                      <a:pt x="955679" y="177587"/>
                      <a:pt x="960124" y="182027"/>
                    </a:cubicBezTo>
                    <a:cubicBezTo>
                      <a:pt x="964569" y="182027"/>
                      <a:pt x="969014" y="186466"/>
                      <a:pt x="973459" y="190906"/>
                    </a:cubicBezTo>
                    <a:cubicBezTo>
                      <a:pt x="991239" y="226424"/>
                      <a:pt x="1026799" y="244182"/>
                      <a:pt x="1026799" y="244182"/>
                    </a:cubicBezTo>
                    <a:cubicBezTo>
                      <a:pt x="1026799" y="244182"/>
                      <a:pt x="1040134" y="226424"/>
                      <a:pt x="1062359" y="217544"/>
                    </a:cubicBezTo>
                    <a:cubicBezTo>
                      <a:pt x="1089029" y="208665"/>
                      <a:pt x="1097919" y="217544"/>
                      <a:pt x="1106810" y="204225"/>
                    </a:cubicBezTo>
                    <a:cubicBezTo>
                      <a:pt x="1111255" y="190906"/>
                      <a:pt x="1093475" y="173147"/>
                      <a:pt x="1124590" y="173147"/>
                    </a:cubicBezTo>
                    <a:cubicBezTo>
                      <a:pt x="1155705" y="177587"/>
                      <a:pt x="1155705" y="168708"/>
                      <a:pt x="1169040" y="159828"/>
                    </a:cubicBezTo>
                    <a:cubicBezTo>
                      <a:pt x="1182375" y="155389"/>
                      <a:pt x="1186820" y="146509"/>
                      <a:pt x="1195710" y="155389"/>
                    </a:cubicBezTo>
                    <a:cubicBezTo>
                      <a:pt x="1209045" y="159828"/>
                      <a:pt x="1226825" y="182027"/>
                      <a:pt x="1240160" y="177587"/>
                    </a:cubicBezTo>
                    <a:cubicBezTo>
                      <a:pt x="1240160" y="177587"/>
                      <a:pt x="1240160" y="177587"/>
                      <a:pt x="1244605" y="177587"/>
                    </a:cubicBezTo>
                    <a:cubicBezTo>
                      <a:pt x="1244605" y="177587"/>
                      <a:pt x="1244605" y="177587"/>
                      <a:pt x="1231270" y="146509"/>
                    </a:cubicBezTo>
                    <a:cubicBezTo>
                      <a:pt x="1213490" y="93233"/>
                      <a:pt x="1240160" y="35517"/>
                      <a:pt x="1293500" y="13319"/>
                    </a:cubicBezTo>
                    <a:cubicBezTo>
                      <a:pt x="1293500" y="13319"/>
                      <a:pt x="1293500" y="13319"/>
                      <a:pt x="1320171" y="4440"/>
                    </a:cubicBezTo>
                    <a:cubicBezTo>
                      <a:pt x="1329061" y="4440"/>
                      <a:pt x="1333505" y="0"/>
                      <a:pt x="1342396" y="0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5897718" y="5644010"/>
              <a:ext cx="4732177" cy="6350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6996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Development </a:t>
            </a:r>
            <a:r>
              <a:rPr lang="en-US" altLang="ko-KR" dirty="0" smtClean="0">
                <a:solidFill>
                  <a:schemeClr val="accent1"/>
                </a:solidFill>
              </a:rPr>
              <a:t>Method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255119"/>
            <a:ext cx="3743883" cy="1107996"/>
            <a:chOff x="2551705" y="4283314"/>
            <a:chExt cx="2357003" cy="110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정보 수집 단계에서는 적용할 수 있는 인공지능 기술과 원활한 서비스를 제공하기 위한 플랫폼에 대한 조사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각각의 신체활동에 대한 운동량 정보를 수집한다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첫 번째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정보 수집 단계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696830"/>
            <a:ext cx="3743883" cy="1292662"/>
            <a:chOff x="2551705" y="4283314"/>
            <a:chExt cx="2357003" cy="12926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설계 단계에서는 올바른 자세를 사용자에게 제시해주기 위한 각각의 신체활동에 대한 모델을 인공지능 기술을 바탕으로 구축하고 높은 정확도를 보이도록 신체활동에 대한 학습 이미지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800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장을 활용하였다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두 번째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설계 단계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138541"/>
            <a:ext cx="3743883" cy="1477328"/>
            <a:chOff x="2551705" y="4283314"/>
            <a:chExt cx="2357003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 단계에서는 사용자가 접근하기 쉬운 플랫폼을 바탕으로 구현을 하였다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 서비스를 통해 서비스를 제공하도록 했고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Backend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Firebase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통해 도메인을 등록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호스팅했고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Database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Firebase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 구축했다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Frontend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JS, Node.js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사용하여 구현했다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세 번째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 단계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35425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79596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23767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r="18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80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1298</Words>
  <Application>Microsoft Office PowerPoint</Application>
  <PresentationFormat>와이드스크린</PresentationFormat>
  <Paragraphs>145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 Unicode MS</vt:lpstr>
      <vt:lpstr>Arial Unicode MS (본문)</vt:lpstr>
      <vt:lpstr>바탕체</vt:lpstr>
      <vt:lpstr>Arial</vt:lpstr>
      <vt:lpstr>Arial Rounded MT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14</cp:lastModifiedBy>
  <cp:revision>143</cp:revision>
  <dcterms:created xsi:type="dcterms:W3CDTF">2019-01-14T06:35:35Z</dcterms:created>
  <dcterms:modified xsi:type="dcterms:W3CDTF">2020-11-10T06:58:28Z</dcterms:modified>
</cp:coreProperties>
</file>